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50" r:id="rId7"/>
    <p:sldMasterId id="2147483654" r:id="rId8"/>
    <p:sldMasterId id="2147483667" r:id="rId9"/>
    <p:sldMasterId id="2147483669" r:id="rId10"/>
    <p:sldMasterId id="2147483686" r:id="rId11"/>
  </p:sldMasterIdLst>
  <p:notesMasterIdLst>
    <p:notesMasterId r:id="rId28"/>
  </p:notesMasterIdLst>
  <p:sldIdLst>
    <p:sldId id="259" r:id="rId12"/>
    <p:sldId id="287" r:id="rId13"/>
    <p:sldId id="257" r:id="rId14"/>
    <p:sldId id="288" r:id="rId15"/>
    <p:sldId id="283" r:id="rId16"/>
    <p:sldId id="289" r:id="rId17"/>
    <p:sldId id="279" r:id="rId18"/>
    <p:sldId id="262" r:id="rId19"/>
    <p:sldId id="258" r:id="rId20"/>
    <p:sldId id="291" r:id="rId21"/>
    <p:sldId id="292" r:id="rId22"/>
    <p:sldId id="276" r:id="rId23"/>
    <p:sldId id="265" r:id="rId24"/>
    <p:sldId id="275" r:id="rId25"/>
    <p:sldId id="284" r:id="rId26"/>
    <p:sldId id="269" r:id="rId27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C8EB2C-D644-4C72-A5FD-93658B67FF78}">
          <p14:sldIdLst>
            <p14:sldId id="259"/>
            <p14:sldId id="287"/>
            <p14:sldId id="257"/>
            <p14:sldId id="288"/>
            <p14:sldId id="283"/>
            <p14:sldId id="289"/>
            <p14:sldId id="279"/>
            <p14:sldId id="262"/>
            <p14:sldId id="258"/>
            <p14:sldId id="291"/>
            <p14:sldId id="292"/>
            <p14:sldId id="276"/>
            <p14:sldId id="265"/>
            <p14:sldId id="275"/>
            <p14:sldId id="284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71437" autoAdjust="0"/>
  </p:normalViewPr>
  <p:slideViewPr>
    <p:cSldViewPr snapToGrid="0">
      <p:cViewPr varScale="1">
        <p:scale>
          <a:sx n="131" d="100"/>
          <a:sy n="131" d="100"/>
        </p:scale>
        <p:origin x="13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GB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</a:t>
            </a:r>
            <a:r>
              <a:rPr lang="en-GB" sz="1200" b="1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distribution of approved climate projects since 2009 EUR 375 million as of 31 December 2018</a:t>
            </a:r>
            <a:endParaRPr lang="en-GB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2406858488483333"/>
          <c:y val="1.2012012012012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6453474624083206"/>
          <c:y val="0.13543496252157669"/>
          <c:w val="0.46305315573871025"/>
          <c:h val="0.743944259219849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4C-420E-B46C-2B143C0191B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4C-420E-B46C-2B143C0191B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4C-420E-B46C-2B143C0191B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4C-420E-B46C-2B143C0191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Sheet1!$B$5:$B$8</c:f>
              <c:strCache>
                <c:ptCount val="4"/>
                <c:pt idx="0">
                  <c:v>Africa</c:v>
                </c:pt>
                <c:pt idx="1">
                  <c:v>Asia</c:v>
                </c:pt>
                <c:pt idx="2">
                  <c:v>LAC</c:v>
                </c:pt>
                <c:pt idx="3">
                  <c:v>Multiple regions</c:v>
                </c:pt>
              </c:strCache>
            </c:strRef>
          </c:cat>
          <c:val>
            <c:numRef>
              <c:f>Sheet1!$C$5:$C$8</c:f>
              <c:numCache>
                <c:formatCode>General</c:formatCode>
                <c:ptCount val="4"/>
                <c:pt idx="0">
                  <c:v>180.85568177333332</c:v>
                </c:pt>
                <c:pt idx="1">
                  <c:v>74.431171833333337</c:v>
                </c:pt>
                <c:pt idx="2">
                  <c:v>81.358467623333325</c:v>
                </c:pt>
                <c:pt idx="3">
                  <c:v>38.717999999999996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4C-420E-B46C-2B143C019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1A86A-82B1-4C2D-975F-76A6271B605A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B372F-8331-4572-A553-93F75F376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0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372F-8331-4572-A553-93F75F376D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6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372F-8331-4572-A553-93F75F376D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4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372F-8331-4572-A553-93F75F376D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5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372F-8331-4572-A553-93F75F376D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8135-8342-44E6-92BE-8E7347FABF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09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657B5-EB8F-4166-B939-44950A4560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48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372F-8331-4572-A553-93F75F376D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6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B372F-8331-4572-A553-93F75F376D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0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73E7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267C40A7-36F4-5648-90D3-E5E049BE8F10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3E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25469E1F-256C-8048-8A73-186F997D33FC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4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73E7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267C40A7-36F4-5648-90D3-E5E049BE8F10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8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5000302"/>
            <a:ext cx="9144000" cy="1857698"/>
          </a:xfrm>
          <a:prstGeom prst="rect">
            <a:avLst/>
          </a:prstGeom>
          <a:solidFill>
            <a:srgbClr val="073E7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3179"/>
            <a:ext cx="82296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4339"/>
            <a:ext cx="8229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4291159B-22B4-9948-B277-C510AF47B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B9A46841-B7C2-3147-BA37-432C8E49AA80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29" y="6285085"/>
            <a:ext cx="2046941" cy="43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5000302"/>
            <a:ext cx="9144000" cy="1857698"/>
          </a:xfrm>
          <a:prstGeom prst="rect">
            <a:avLst/>
          </a:prstGeom>
          <a:solidFill>
            <a:srgbClr val="073E7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143179"/>
            <a:ext cx="82296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4291159B-22B4-9948-B277-C510AF47B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B9A46841-B7C2-3147-BA37-432C8E49AA80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29" y="6285085"/>
            <a:ext cx="2046941" cy="435728"/>
          </a:xfrm>
          <a:prstGeom prst="rect">
            <a:avLst/>
          </a:prstGeom>
        </p:spPr>
      </p:pic>
      <p:sp>
        <p:nvSpPr>
          <p:cNvPr id="26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347663" y="674368"/>
            <a:ext cx="8453437" cy="41364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2941" y="1318675"/>
            <a:ext cx="2520729" cy="1596312"/>
          </a:xfrm>
          <a:solidFill>
            <a:srgbClr val="FFFF00">
              <a:alpha val="5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defRPr b="1"/>
            </a:lvl1pPr>
            <a:lvl2pPr marL="0" indent="0" algn="l"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235242" y="484854"/>
            <a:ext cx="2079708" cy="4330370"/>
          </a:xfrm>
          <a:solidFill>
            <a:srgbClr val="FFFF00">
              <a:alpha val="5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defRPr b="1"/>
            </a:lvl1pPr>
            <a:lvl2pPr marL="0" indent="0" algn="l"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553200" y="1318675"/>
            <a:ext cx="1971207" cy="3267949"/>
          </a:xfrm>
          <a:solidFill>
            <a:srgbClr val="FFFF00">
              <a:alpha val="5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defRPr b="1"/>
            </a:lvl1pPr>
            <a:lvl2pPr marL="0" indent="0" algn="l"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509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3E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25469E1F-256C-8048-8A73-186F997D33FC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347663" y="1592886"/>
            <a:ext cx="8453437" cy="43322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2941" y="2232739"/>
            <a:ext cx="2520729" cy="1596312"/>
          </a:xfrm>
          <a:solidFill>
            <a:srgbClr val="FFFF00">
              <a:alpha val="5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defRPr b="1"/>
            </a:lvl1pPr>
            <a:lvl2pPr marL="0" indent="0" algn="l"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235241" y="1398918"/>
            <a:ext cx="2079709" cy="4330370"/>
          </a:xfrm>
          <a:solidFill>
            <a:srgbClr val="FFFF00">
              <a:alpha val="5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defRPr b="1"/>
            </a:lvl1pPr>
            <a:lvl2pPr marL="0" indent="0" algn="l"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553200" y="2232739"/>
            <a:ext cx="1971207" cy="3267949"/>
          </a:xfrm>
          <a:solidFill>
            <a:srgbClr val="FFFF00">
              <a:alpha val="5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defRPr b="1"/>
            </a:lvl1pPr>
            <a:lvl2pPr marL="0" indent="0" algn="l"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675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3E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0C4C426A-849B-AC45-9CF6-0323A9D304C2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575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56C3CD00-1614-A641-A98F-D0F1C1694FCB}" type="datetime3">
              <a:rPr lang="fi-FI" smtClean="0"/>
              <a:t>16/4/19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3884707"/>
            <a:ext cx="4038600" cy="22414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3E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56699"/>
            <a:ext cx="3900488" cy="35694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457200" y="1600200"/>
            <a:ext cx="3900488" cy="81438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73E7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0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3E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120127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F82AFEE0-387E-3144-867C-720237000401}" type="datetime3">
              <a:rPr lang="fi-FI" smtClean="0"/>
              <a:t>16/4/19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2896720"/>
            <a:ext cx="4038600" cy="120127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4200059"/>
            <a:ext cx="4038600" cy="120127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5"/>
          </p:nvPr>
        </p:nvSpPr>
        <p:spPr>
          <a:xfrm>
            <a:off x="457200" y="2556699"/>
            <a:ext cx="3900488" cy="356946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457200" y="1600200"/>
            <a:ext cx="3900488" cy="81438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73E7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0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72000" cy="5476845"/>
          </a:xfrm>
          <a:prstGeom prst="rect">
            <a:avLst/>
          </a:prstGeom>
          <a:solidFill>
            <a:srgbClr val="073E7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73E73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82" y="503238"/>
            <a:ext cx="3843593" cy="435451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742950" indent="-285750" algn="l">
              <a:buFont typeface="Arial" charset="0"/>
              <a:buChar char="•"/>
              <a:defRPr sz="1400" b="1" baseline="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D1A9D547-EF6B-CD41-AF1E-AB226659D12C}" type="datetime3">
              <a:rPr lang="fi-FI" smtClean="0"/>
              <a:pPr algn="ctr"/>
              <a:t>16/4/19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  <p:sp>
        <p:nvSpPr>
          <p:cNvPr id="12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4768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1488" y="5586413"/>
            <a:ext cx="8215312" cy="571500"/>
          </a:xfrm>
        </p:spPr>
        <p:txBody>
          <a:bodyPr>
            <a:normAutofit/>
          </a:bodyPr>
          <a:lstStyle>
            <a:lvl1pPr marL="0" indent="0">
              <a:buNone/>
              <a:defRPr sz="1400" i="1" baseline="0"/>
            </a:lvl1pPr>
          </a:lstStyle>
          <a:p>
            <a:pPr lvl="0"/>
            <a:r>
              <a:rPr lang="en-US" dirty="0"/>
              <a:t>Insert caption and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8948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/>
            </a:lvl1pPr>
          </a:lstStyle>
          <a:p>
            <a:pPr algn="ctr"/>
            <a:fld id="{09C341BD-85D9-1848-901B-265A5490F96B}" type="datetime3">
              <a:rPr lang="fi-FI" smtClean="0"/>
              <a:pPr algn="ctr"/>
              <a:t>16/4/19</a:t>
            </a:fld>
            <a:endParaRPr lang="en-US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4685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1488" y="5586413"/>
            <a:ext cx="8215312" cy="571500"/>
          </a:xfrm>
        </p:spPr>
        <p:txBody>
          <a:bodyPr>
            <a:normAutofit/>
          </a:bodyPr>
          <a:lstStyle>
            <a:lvl1pPr marL="0" indent="0">
              <a:buNone/>
              <a:defRPr sz="1400" i="1" baseline="0"/>
            </a:lvl1pPr>
          </a:lstStyle>
          <a:p>
            <a:pPr lvl="0"/>
            <a:r>
              <a:rPr lang="en-US" dirty="0"/>
              <a:t>Insert caption and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7876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D5A2-CB2F-46E0-B45C-1A63A2EBF809}" type="datetimeFigureOut">
              <a:rPr lang="en-US" smtClean="0"/>
              <a:t>4/16/19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E1B3-8E4D-4B2E-81AF-6563E377D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0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/>
            </a:lvl1pPr>
          </a:lstStyle>
          <a:p>
            <a:pPr algn="ctr"/>
            <a:fld id="{0B9500BE-2954-584E-89E7-FA4BB4D01119}" type="datetime3">
              <a:rPr lang="fi-FI" smtClean="0"/>
              <a:pPr algn="ctr"/>
              <a:t>16/4/19</a:t>
            </a:fld>
            <a:endParaRPr lang="en-US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4768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4768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1488" y="5586413"/>
            <a:ext cx="8215312" cy="571500"/>
          </a:xfrm>
        </p:spPr>
        <p:txBody>
          <a:bodyPr>
            <a:normAutofit/>
          </a:bodyPr>
          <a:lstStyle>
            <a:lvl1pPr marL="0" indent="0">
              <a:buNone/>
              <a:defRPr sz="1400" i="1" baseline="0"/>
            </a:lvl1pPr>
          </a:lstStyle>
          <a:p>
            <a:pPr lvl="0"/>
            <a:r>
              <a:rPr lang="en-US" dirty="0"/>
              <a:t>Insert caption and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131211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/>
            </a:lvl1pPr>
          </a:lstStyle>
          <a:p>
            <a:pPr algn="ctr"/>
            <a:fld id="{B5EFE7BA-006D-DD41-9B0E-4F68A49563BE}" type="datetime3">
              <a:rPr lang="fi-FI" smtClean="0"/>
              <a:pPr algn="ctr"/>
              <a:t>16/4/19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6837"/>
            <a:ext cx="7772400" cy="1470025"/>
          </a:xfrm>
        </p:spPr>
        <p:txBody>
          <a:bodyPr/>
          <a:lstStyle>
            <a:lvl1pPr algn="ctr">
              <a:defRPr>
                <a:solidFill>
                  <a:srgbClr val="073E73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607982"/>
            <a:ext cx="6400800" cy="315931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70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rgbClr val="073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 algn="ctr"/>
            <a:fld id="{37F65BF9-0715-FB43-9E20-0357C3A8810E}" type="datetime3">
              <a:rPr lang="fi-FI" smtClean="0"/>
              <a:pPr algn="ctr"/>
              <a:t>16/4/19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6837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607982"/>
            <a:ext cx="6400800" cy="679077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29" y="6285085"/>
            <a:ext cx="2046941" cy="43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3E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25469E1F-256C-8048-8A73-186F997D33FC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7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81037" y="971550"/>
            <a:ext cx="7786688" cy="0"/>
          </a:xfrm>
          <a:prstGeom prst="line">
            <a:avLst/>
          </a:prstGeom>
          <a:ln>
            <a:solidFill>
              <a:srgbClr val="2274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81037" y="539750"/>
            <a:ext cx="7786688" cy="0"/>
          </a:xfrm>
          <a:prstGeom prst="line">
            <a:avLst/>
          </a:prstGeom>
          <a:ln>
            <a:solidFill>
              <a:srgbClr val="2274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363" y="594520"/>
            <a:ext cx="6343650" cy="319881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2274AF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Theme / Sub-Theme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1037" y="5867400"/>
            <a:ext cx="7786688" cy="0"/>
          </a:xfrm>
          <a:prstGeom prst="line">
            <a:avLst/>
          </a:prstGeom>
          <a:ln>
            <a:solidFill>
              <a:srgbClr val="2274A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76" y="6002905"/>
            <a:ext cx="542925" cy="3175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841500"/>
            <a:ext cx="7858125" cy="9144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2274AF"/>
                </a:solidFill>
                <a:latin typeface="Verdana"/>
                <a:cs typeface="Verdan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614362" y="3234306"/>
            <a:ext cx="2443163" cy="1845695"/>
          </a:xfrm>
        </p:spPr>
        <p:txBody>
          <a:bodyPr/>
          <a:lstStyle>
            <a:lvl1pPr marL="0" indent="0">
              <a:buNone/>
              <a:defRPr sz="1200">
                <a:solidFill>
                  <a:srgbClr val="2274AF"/>
                </a:solidFill>
                <a:latin typeface="Verdana"/>
                <a:cs typeface="Verdan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024562" y="3234306"/>
            <a:ext cx="2443163" cy="1845695"/>
          </a:xfrm>
        </p:spPr>
        <p:txBody>
          <a:bodyPr/>
          <a:lstStyle>
            <a:lvl1pPr marL="0" indent="0">
              <a:buNone/>
              <a:defRPr sz="1200">
                <a:solidFill>
                  <a:srgbClr val="2274AF"/>
                </a:solidFill>
                <a:latin typeface="Verdana"/>
                <a:cs typeface="Verdan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319462" y="3234306"/>
            <a:ext cx="2443163" cy="1845695"/>
          </a:xfrm>
        </p:spPr>
        <p:txBody>
          <a:bodyPr/>
          <a:lstStyle>
            <a:lvl1pPr marL="0" indent="0">
              <a:buNone/>
              <a:defRPr sz="1200">
                <a:solidFill>
                  <a:srgbClr val="2274AF"/>
                </a:solidFill>
                <a:latin typeface="Verdana"/>
                <a:cs typeface="Verdan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554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64" y="4800600"/>
            <a:ext cx="6821488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964" y="5367338"/>
            <a:ext cx="6821488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1" y="338376"/>
            <a:ext cx="8088514" cy="47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73E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25469E1F-256C-8048-8A73-186F997D33FC}" type="datetime3">
              <a:rPr lang="fi-FI" smtClean="0">
                <a:solidFill>
                  <a:srgbClr val="000000"/>
                </a:solidFill>
              </a:rPr>
              <a:pPr algn="ctr"/>
              <a:t>16/4/19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347663" y="1592886"/>
            <a:ext cx="8453437" cy="43322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62941" y="2232739"/>
            <a:ext cx="2520729" cy="1596312"/>
          </a:xfrm>
          <a:solidFill>
            <a:srgbClr val="FFFF00">
              <a:alpha val="5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defRPr b="1"/>
            </a:lvl1pPr>
            <a:lvl2pPr marL="0" indent="0" algn="l"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3235241" y="1398918"/>
            <a:ext cx="2079709" cy="4330370"/>
          </a:xfrm>
          <a:solidFill>
            <a:srgbClr val="FFFF00">
              <a:alpha val="5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defRPr b="1"/>
            </a:lvl1pPr>
            <a:lvl2pPr marL="0" indent="0" algn="l"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6553200" y="2232739"/>
            <a:ext cx="1971207" cy="3267949"/>
          </a:xfrm>
          <a:solidFill>
            <a:srgbClr val="FFFF00">
              <a:alpha val="5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defRPr b="1"/>
            </a:lvl1pPr>
            <a:lvl2pPr marL="0" indent="0" algn="l"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026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073E7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267C40A7-36F4-5648-90D3-E5E049BE8F10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964" y="4800600"/>
            <a:ext cx="6821488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964" y="5367338"/>
            <a:ext cx="6821488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1" y="338376"/>
            <a:ext cx="8088514" cy="47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4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73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4291159B-22B4-9948-B277-C510AF47B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B9A46841-B7C2-3147-BA37-432C8E49AA80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29" y="6285085"/>
            <a:ext cx="2046941" cy="43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5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168DAB37-C9A8-F547-B770-7D6FCF7EC6DA}" type="datetime3">
              <a:rPr lang="fi-FI" smtClean="0"/>
              <a:t>16/4/19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53" y="6282868"/>
            <a:ext cx="2044783" cy="4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8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39E6B2E1-C496-A24C-B5A0-DD685CEB9ADB}" type="datetime3">
              <a:rPr lang="fi-FI" smtClean="0"/>
              <a:pPr algn="ctr"/>
              <a:t>16/4/19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9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73E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39E6B2E1-C496-A24C-B5A0-DD685CEB9ADB}" type="datetime3">
              <a:rPr lang="fi-FI" smtClean="0"/>
              <a:pPr algn="ctr"/>
              <a:t>16/4/19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9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73E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AF88E988-FB04-AB4E-BE5A-59F242AF7F7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39E6B2E1-C496-A24C-B5A0-DD685CEB9ADB}" type="datetime3">
              <a:rPr lang="fi-FI" smtClean="0">
                <a:solidFill>
                  <a:srgbClr val="000000"/>
                </a:solidFill>
              </a:rPr>
              <a:pPr algn="ctr"/>
              <a:t>16/4/19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1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73E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39E6B2E1-C496-A24C-B5A0-DD685CEB9ADB}" type="datetime3">
              <a:rPr lang="fi-FI" smtClean="0"/>
              <a:pPr algn="ctr"/>
              <a:t>16/4/19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73E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39E6B2E1-C496-A24C-B5A0-DD685CEB9ADB}" type="datetime3">
              <a:rPr lang="fi-FI" smtClean="0"/>
              <a:pPr algn="ctr"/>
              <a:t>16/4/19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73E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4544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algn="ctr"/>
            <a:fld id="{39E6B2E1-C496-A24C-B5A0-DD685CEB9ADB}" type="datetime3">
              <a:rPr lang="fi-FI" smtClean="0"/>
              <a:pPr algn="ctr"/>
              <a:t>16/4/19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73E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EDFI/</a:t>
            </a:r>
            <a:r>
              <a:rPr lang="fi-FI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Interact</a:t>
            </a:r>
            <a:r>
              <a:rPr lang="fi-FI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5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Nordic Climate Facility (NCF)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4128448" cy="4500563"/>
          </a:xfrm>
        </p:spPr>
        <p:txBody>
          <a:bodyPr>
            <a:normAutofit/>
          </a:bodyPr>
          <a:lstStyle/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Support (grant) up to 500,000 euro to innovative projects that have the potential to combat climate change (mitigation and/or adaptation) and alleviate poverty in low-income countries.</a:t>
            </a: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8 Calls for Proposals targeting Nordic applicants, with a requirement of partner institution in an NDF partner country,  launched since 2009.</a:t>
            </a: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57175" lvl="1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82 projects financed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8E988-FB04-AB4E-BE5A-59F242AF7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C40A7-36F4-5648-90D3-E5E049BE8F10}" type="datetime3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44" y="1882588"/>
            <a:ext cx="3590056" cy="399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5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490226" y="-335502"/>
            <a:ext cx="6094409" cy="6115519"/>
            <a:chOff x="949325" y="720725"/>
            <a:chExt cx="6718300" cy="6738938"/>
          </a:xfrm>
          <a:solidFill>
            <a:schemeClr val="bg1"/>
          </a:solidFill>
        </p:grpSpPr>
        <p:sp>
          <p:nvSpPr>
            <p:cNvPr id="8" name="Freeform 1"/>
            <p:cNvSpPr>
              <a:spLocks noChangeArrowheads="1"/>
            </p:cNvSpPr>
            <p:nvPr/>
          </p:nvSpPr>
          <p:spPr bwMode="auto">
            <a:xfrm>
              <a:off x="3521075" y="720725"/>
              <a:ext cx="341313" cy="681038"/>
            </a:xfrm>
            <a:custGeom>
              <a:avLst/>
              <a:gdLst>
                <a:gd name="T0" fmla="*/ 19 w 948"/>
                <a:gd name="T1" fmla="*/ 204 h 1893"/>
                <a:gd name="T2" fmla="*/ 19 w 948"/>
                <a:gd name="T3" fmla="*/ 204 h 1893"/>
                <a:gd name="T4" fmla="*/ 167 w 948"/>
                <a:gd name="T5" fmla="*/ 55 h 1893"/>
                <a:gd name="T6" fmla="*/ 464 w 948"/>
                <a:gd name="T7" fmla="*/ 37 h 1893"/>
                <a:gd name="T8" fmla="*/ 538 w 948"/>
                <a:gd name="T9" fmla="*/ 167 h 1893"/>
                <a:gd name="T10" fmla="*/ 612 w 948"/>
                <a:gd name="T11" fmla="*/ 93 h 1893"/>
                <a:gd name="T12" fmla="*/ 705 w 948"/>
                <a:gd name="T13" fmla="*/ 111 h 1893"/>
                <a:gd name="T14" fmla="*/ 576 w 948"/>
                <a:gd name="T15" fmla="*/ 334 h 1893"/>
                <a:gd name="T16" fmla="*/ 687 w 948"/>
                <a:gd name="T17" fmla="*/ 500 h 1893"/>
                <a:gd name="T18" fmla="*/ 742 w 948"/>
                <a:gd name="T19" fmla="*/ 630 h 1893"/>
                <a:gd name="T20" fmla="*/ 724 w 948"/>
                <a:gd name="T21" fmla="*/ 779 h 1893"/>
                <a:gd name="T22" fmla="*/ 594 w 948"/>
                <a:gd name="T23" fmla="*/ 835 h 1893"/>
                <a:gd name="T24" fmla="*/ 631 w 948"/>
                <a:gd name="T25" fmla="*/ 965 h 1893"/>
                <a:gd name="T26" fmla="*/ 928 w 948"/>
                <a:gd name="T27" fmla="*/ 1150 h 1893"/>
                <a:gd name="T28" fmla="*/ 909 w 948"/>
                <a:gd name="T29" fmla="*/ 1224 h 1893"/>
                <a:gd name="T30" fmla="*/ 724 w 948"/>
                <a:gd name="T31" fmla="*/ 1484 h 1893"/>
                <a:gd name="T32" fmla="*/ 594 w 948"/>
                <a:gd name="T33" fmla="*/ 1595 h 1893"/>
                <a:gd name="T34" fmla="*/ 594 w 948"/>
                <a:gd name="T35" fmla="*/ 1799 h 1893"/>
                <a:gd name="T36" fmla="*/ 446 w 948"/>
                <a:gd name="T37" fmla="*/ 1892 h 1893"/>
                <a:gd name="T38" fmla="*/ 427 w 948"/>
                <a:gd name="T39" fmla="*/ 1762 h 1893"/>
                <a:gd name="T40" fmla="*/ 334 w 948"/>
                <a:gd name="T41" fmla="*/ 1484 h 1893"/>
                <a:gd name="T42" fmla="*/ 167 w 948"/>
                <a:gd name="T43" fmla="*/ 1261 h 1893"/>
                <a:gd name="T44" fmla="*/ 56 w 948"/>
                <a:gd name="T45" fmla="*/ 1094 h 1893"/>
                <a:gd name="T46" fmla="*/ 0 w 948"/>
                <a:gd name="T47" fmla="*/ 853 h 1893"/>
                <a:gd name="T48" fmla="*/ 75 w 948"/>
                <a:gd name="T49" fmla="*/ 797 h 1893"/>
                <a:gd name="T50" fmla="*/ 149 w 948"/>
                <a:gd name="T51" fmla="*/ 575 h 1893"/>
                <a:gd name="T52" fmla="*/ 75 w 948"/>
                <a:gd name="T53" fmla="*/ 352 h 1893"/>
                <a:gd name="T54" fmla="*/ 19 w 948"/>
                <a:gd name="T55" fmla="*/ 204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8" h="1893">
                  <a:moveTo>
                    <a:pt x="19" y="204"/>
                  </a:moveTo>
                  <a:lnTo>
                    <a:pt x="19" y="204"/>
                  </a:lnTo>
                  <a:cubicBezTo>
                    <a:pt x="19" y="204"/>
                    <a:pt x="111" y="74"/>
                    <a:pt x="167" y="55"/>
                  </a:cubicBezTo>
                  <a:cubicBezTo>
                    <a:pt x="223" y="37"/>
                    <a:pt x="390" y="0"/>
                    <a:pt x="464" y="37"/>
                  </a:cubicBezTo>
                  <a:cubicBezTo>
                    <a:pt x="538" y="55"/>
                    <a:pt x="501" y="185"/>
                    <a:pt x="538" y="167"/>
                  </a:cubicBezTo>
                  <a:cubicBezTo>
                    <a:pt x="594" y="167"/>
                    <a:pt x="576" y="111"/>
                    <a:pt x="612" y="93"/>
                  </a:cubicBezTo>
                  <a:cubicBezTo>
                    <a:pt x="650" y="74"/>
                    <a:pt x="724" y="37"/>
                    <a:pt x="705" y="111"/>
                  </a:cubicBezTo>
                  <a:cubicBezTo>
                    <a:pt x="668" y="185"/>
                    <a:pt x="576" y="278"/>
                    <a:pt x="576" y="334"/>
                  </a:cubicBezTo>
                  <a:cubicBezTo>
                    <a:pt x="576" y="371"/>
                    <a:pt x="594" y="464"/>
                    <a:pt x="687" y="500"/>
                  </a:cubicBezTo>
                  <a:cubicBezTo>
                    <a:pt x="761" y="538"/>
                    <a:pt x="761" y="575"/>
                    <a:pt x="742" y="630"/>
                  </a:cubicBezTo>
                  <a:cubicBezTo>
                    <a:pt x="724" y="705"/>
                    <a:pt x="742" y="760"/>
                    <a:pt x="724" y="779"/>
                  </a:cubicBezTo>
                  <a:cubicBezTo>
                    <a:pt x="705" y="779"/>
                    <a:pt x="594" y="797"/>
                    <a:pt x="594" y="835"/>
                  </a:cubicBezTo>
                  <a:cubicBezTo>
                    <a:pt x="594" y="871"/>
                    <a:pt x="557" y="927"/>
                    <a:pt x="631" y="965"/>
                  </a:cubicBezTo>
                  <a:cubicBezTo>
                    <a:pt x="687" y="1020"/>
                    <a:pt x="909" y="1150"/>
                    <a:pt x="928" y="1150"/>
                  </a:cubicBezTo>
                  <a:cubicBezTo>
                    <a:pt x="947" y="1168"/>
                    <a:pt x="947" y="1206"/>
                    <a:pt x="909" y="1224"/>
                  </a:cubicBezTo>
                  <a:cubicBezTo>
                    <a:pt x="872" y="1242"/>
                    <a:pt x="779" y="1465"/>
                    <a:pt x="724" y="1484"/>
                  </a:cubicBezTo>
                  <a:cubicBezTo>
                    <a:pt x="668" y="1502"/>
                    <a:pt x="594" y="1558"/>
                    <a:pt x="594" y="1595"/>
                  </a:cubicBezTo>
                  <a:cubicBezTo>
                    <a:pt x="594" y="1632"/>
                    <a:pt x="612" y="1762"/>
                    <a:pt x="594" y="1799"/>
                  </a:cubicBezTo>
                  <a:cubicBezTo>
                    <a:pt x="557" y="1818"/>
                    <a:pt x="446" y="1892"/>
                    <a:pt x="446" y="1892"/>
                  </a:cubicBezTo>
                  <a:cubicBezTo>
                    <a:pt x="446" y="1892"/>
                    <a:pt x="446" y="1818"/>
                    <a:pt x="427" y="1762"/>
                  </a:cubicBezTo>
                  <a:cubicBezTo>
                    <a:pt x="427" y="1688"/>
                    <a:pt x="353" y="1539"/>
                    <a:pt x="334" y="1484"/>
                  </a:cubicBezTo>
                  <a:cubicBezTo>
                    <a:pt x="297" y="1428"/>
                    <a:pt x="205" y="1317"/>
                    <a:pt x="167" y="1261"/>
                  </a:cubicBezTo>
                  <a:cubicBezTo>
                    <a:pt x="130" y="1187"/>
                    <a:pt x="75" y="1131"/>
                    <a:pt x="56" y="1094"/>
                  </a:cubicBezTo>
                  <a:cubicBezTo>
                    <a:pt x="19" y="1057"/>
                    <a:pt x="0" y="871"/>
                    <a:pt x="0" y="853"/>
                  </a:cubicBezTo>
                  <a:cubicBezTo>
                    <a:pt x="19" y="816"/>
                    <a:pt x="75" y="797"/>
                    <a:pt x="75" y="797"/>
                  </a:cubicBezTo>
                  <a:cubicBezTo>
                    <a:pt x="75" y="797"/>
                    <a:pt x="149" y="594"/>
                    <a:pt x="149" y="575"/>
                  </a:cubicBezTo>
                  <a:cubicBezTo>
                    <a:pt x="149" y="556"/>
                    <a:pt x="111" y="408"/>
                    <a:pt x="75" y="352"/>
                  </a:cubicBezTo>
                  <a:cubicBezTo>
                    <a:pt x="37" y="297"/>
                    <a:pt x="19" y="204"/>
                    <a:pt x="19" y="204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9" name="Freeform 2"/>
            <p:cNvSpPr>
              <a:spLocks noChangeArrowheads="1"/>
            </p:cNvSpPr>
            <p:nvPr/>
          </p:nvSpPr>
          <p:spPr bwMode="auto">
            <a:xfrm>
              <a:off x="3681413" y="1135063"/>
              <a:ext cx="1341437" cy="1255712"/>
            </a:xfrm>
            <a:custGeom>
              <a:avLst/>
              <a:gdLst>
                <a:gd name="T0" fmla="*/ 3616 w 3728"/>
                <a:gd name="T1" fmla="*/ 352 h 3488"/>
                <a:gd name="T2" fmla="*/ 3616 w 3728"/>
                <a:gd name="T3" fmla="*/ 352 h 3488"/>
                <a:gd name="T4" fmla="*/ 3505 w 3728"/>
                <a:gd name="T5" fmla="*/ 260 h 3488"/>
                <a:gd name="T6" fmla="*/ 3226 w 3728"/>
                <a:gd name="T7" fmla="*/ 260 h 3488"/>
                <a:gd name="T8" fmla="*/ 3134 w 3728"/>
                <a:gd name="T9" fmla="*/ 186 h 3488"/>
                <a:gd name="T10" fmla="*/ 2911 w 3728"/>
                <a:gd name="T11" fmla="*/ 37 h 3488"/>
                <a:gd name="T12" fmla="*/ 2484 w 3728"/>
                <a:gd name="T13" fmla="*/ 130 h 3488"/>
                <a:gd name="T14" fmla="*/ 2466 w 3728"/>
                <a:gd name="T15" fmla="*/ 148 h 3488"/>
                <a:gd name="T16" fmla="*/ 2466 w 3728"/>
                <a:gd name="T17" fmla="*/ 148 h 3488"/>
                <a:gd name="T18" fmla="*/ 2373 w 3728"/>
                <a:gd name="T19" fmla="*/ 389 h 3488"/>
                <a:gd name="T20" fmla="*/ 2243 w 3728"/>
                <a:gd name="T21" fmla="*/ 668 h 3488"/>
                <a:gd name="T22" fmla="*/ 2113 w 3728"/>
                <a:gd name="T23" fmla="*/ 742 h 3488"/>
                <a:gd name="T24" fmla="*/ 1891 w 3728"/>
                <a:gd name="T25" fmla="*/ 593 h 3488"/>
                <a:gd name="T26" fmla="*/ 1484 w 3728"/>
                <a:gd name="T27" fmla="*/ 501 h 3488"/>
                <a:gd name="T28" fmla="*/ 1372 w 3728"/>
                <a:gd name="T29" fmla="*/ 427 h 3488"/>
                <a:gd name="T30" fmla="*/ 1279 w 3728"/>
                <a:gd name="T31" fmla="*/ 186 h 3488"/>
                <a:gd name="T32" fmla="*/ 1020 w 3728"/>
                <a:gd name="T33" fmla="*/ 92 h 3488"/>
                <a:gd name="T34" fmla="*/ 686 w 3728"/>
                <a:gd name="T35" fmla="*/ 74 h 3488"/>
                <a:gd name="T36" fmla="*/ 612 w 3728"/>
                <a:gd name="T37" fmla="*/ 74 h 3488"/>
                <a:gd name="T38" fmla="*/ 482 w 3728"/>
                <a:gd name="T39" fmla="*/ 0 h 3488"/>
                <a:gd name="T40" fmla="*/ 501 w 3728"/>
                <a:gd name="T41" fmla="*/ 37 h 3488"/>
                <a:gd name="T42" fmla="*/ 426 w 3728"/>
                <a:gd name="T43" fmla="*/ 130 h 3488"/>
                <a:gd name="T44" fmla="*/ 333 w 3728"/>
                <a:gd name="T45" fmla="*/ 278 h 3488"/>
                <a:gd name="T46" fmla="*/ 278 w 3728"/>
                <a:gd name="T47" fmla="*/ 334 h 3488"/>
                <a:gd name="T48" fmla="*/ 166 w 3728"/>
                <a:gd name="T49" fmla="*/ 408 h 3488"/>
                <a:gd name="T50" fmla="*/ 148 w 3728"/>
                <a:gd name="T51" fmla="*/ 501 h 3488"/>
                <a:gd name="T52" fmla="*/ 148 w 3728"/>
                <a:gd name="T53" fmla="*/ 649 h 3488"/>
                <a:gd name="T54" fmla="*/ 0 w 3728"/>
                <a:gd name="T55" fmla="*/ 742 h 3488"/>
                <a:gd name="T56" fmla="*/ 55 w 3728"/>
                <a:gd name="T57" fmla="*/ 1261 h 3488"/>
                <a:gd name="T58" fmla="*/ 92 w 3728"/>
                <a:gd name="T59" fmla="*/ 1688 h 3488"/>
                <a:gd name="T60" fmla="*/ 74 w 3728"/>
                <a:gd name="T61" fmla="*/ 1873 h 3488"/>
                <a:gd name="T62" fmla="*/ 185 w 3728"/>
                <a:gd name="T63" fmla="*/ 2115 h 3488"/>
                <a:gd name="T64" fmla="*/ 315 w 3728"/>
                <a:gd name="T65" fmla="*/ 2300 h 3488"/>
                <a:gd name="T66" fmla="*/ 556 w 3728"/>
                <a:gd name="T67" fmla="*/ 2449 h 3488"/>
                <a:gd name="T68" fmla="*/ 649 w 3728"/>
                <a:gd name="T69" fmla="*/ 2560 h 3488"/>
                <a:gd name="T70" fmla="*/ 1020 w 3728"/>
                <a:gd name="T71" fmla="*/ 2597 h 3488"/>
                <a:gd name="T72" fmla="*/ 1168 w 3728"/>
                <a:gd name="T73" fmla="*/ 2801 h 3488"/>
                <a:gd name="T74" fmla="*/ 1372 w 3728"/>
                <a:gd name="T75" fmla="*/ 2745 h 3488"/>
                <a:gd name="T76" fmla="*/ 1725 w 3728"/>
                <a:gd name="T77" fmla="*/ 2634 h 3488"/>
                <a:gd name="T78" fmla="*/ 2948 w 3728"/>
                <a:gd name="T79" fmla="*/ 3246 h 3488"/>
                <a:gd name="T80" fmla="*/ 3505 w 3728"/>
                <a:gd name="T81" fmla="*/ 3487 h 3488"/>
                <a:gd name="T82" fmla="*/ 3616 w 3728"/>
                <a:gd name="T83" fmla="*/ 3451 h 3488"/>
                <a:gd name="T84" fmla="*/ 3727 w 3728"/>
                <a:gd name="T85" fmla="*/ 3376 h 3488"/>
                <a:gd name="T86" fmla="*/ 3635 w 3728"/>
                <a:gd name="T87" fmla="*/ 853 h 3488"/>
                <a:gd name="T88" fmla="*/ 3616 w 3728"/>
                <a:gd name="T89" fmla="*/ 352 h 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28" h="3488">
                  <a:moveTo>
                    <a:pt x="3616" y="352"/>
                  </a:moveTo>
                  <a:lnTo>
                    <a:pt x="3616" y="352"/>
                  </a:lnTo>
                  <a:cubicBezTo>
                    <a:pt x="3616" y="352"/>
                    <a:pt x="3635" y="334"/>
                    <a:pt x="3505" y="260"/>
                  </a:cubicBezTo>
                  <a:cubicBezTo>
                    <a:pt x="3375" y="204"/>
                    <a:pt x="3356" y="278"/>
                    <a:pt x="3226" y="260"/>
                  </a:cubicBezTo>
                  <a:cubicBezTo>
                    <a:pt x="3097" y="260"/>
                    <a:pt x="3152" y="241"/>
                    <a:pt x="3134" y="186"/>
                  </a:cubicBezTo>
                  <a:cubicBezTo>
                    <a:pt x="3097" y="111"/>
                    <a:pt x="3097" y="37"/>
                    <a:pt x="2911" y="37"/>
                  </a:cubicBezTo>
                  <a:cubicBezTo>
                    <a:pt x="2726" y="56"/>
                    <a:pt x="2522" y="111"/>
                    <a:pt x="2484" y="130"/>
                  </a:cubicBezTo>
                  <a:cubicBezTo>
                    <a:pt x="2466" y="148"/>
                    <a:pt x="2466" y="148"/>
                    <a:pt x="2466" y="148"/>
                  </a:cubicBezTo>
                  <a:lnTo>
                    <a:pt x="2466" y="148"/>
                  </a:lnTo>
                  <a:cubicBezTo>
                    <a:pt x="2466" y="148"/>
                    <a:pt x="2373" y="278"/>
                    <a:pt x="2373" y="389"/>
                  </a:cubicBezTo>
                  <a:cubicBezTo>
                    <a:pt x="2373" y="519"/>
                    <a:pt x="2336" y="575"/>
                    <a:pt x="2243" y="668"/>
                  </a:cubicBezTo>
                  <a:cubicBezTo>
                    <a:pt x="2169" y="742"/>
                    <a:pt x="2187" y="798"/>
                    <a:pt x="2113" y="742"/>
                  </a:cubicBezTo>
                  <a:cubicBezTo>
                    <a:pt x="2040" y="668"/>
                    <a:pt x="2022" y="649"/>
                    <a:pt x="1891" y="593"/>
                  </a:cubicBezTo>
                  <a:cubicBezTo>
                    <a:pt x="1762" y="519"/>
                    <a:pt x="1520" y="519"/>
                    <a:pt x="1484" y="501"/>
                  </a:cubicBezTo>
                  <a:cubicBezTo>
                    <a:pt x="1428" y="501"/>
                    <a:pt x="1409" y="463"/>
                    <a:pt x="1372" y="427"/>
                  </a:cubicBezTo>
                  <a:cubicBezTo>
                    <a:pt x="1335" y="371"/>
                    <a:pt x="1354" y="222"/>
                    <a:pt x="1279" y="186"/>
                  </a:cubicBezTo>
                  <a:cubicBezTo>
                    <a:pt x="1205" y="148"/>
                    <a:pt x="1131" y="92"/>
                    <a:pt x="1020" y="92"/>
                  </a:cubicBezTo>
                  <a:cubicBezTo>
                    <a:pt x="908" y="74"/>
                    <a:pt x="686" y="74"/>
                    <a:pt x="686" y="74"/>
                  </a:cubicBezTo>
                  <a:cubicBezTo>
                    <a:pt x="612" y="74"/>
                    <a:pt x="612" y="74"/>
                    <a:pt x="612" y="74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82" y="0"/>
                    <a:pt x="501" y="18"/>
                    <a:pt x="501" y="37"/>
                  </a:cubicBezTo>
                  <a:cubicBezTo>
                    <a:pt x="482" y="74"/>
                    <a:pt x="445" y="74"/>
                    <a:pt x="426" y="130"/>
                  </a:cubicBezTo>
                  <a:cubicBezTo>
                    <a:pt x="407" y="167"/>
                    <a:pt x="333" y="278"/>
                    <a:pt x="333" y="278"/>
                  </a:cubicBezTo>
                  <a:cubicBezTo>
                    <a:pt x="333" y="278"/>
                    <a:pt x="296" y="334"/>
                    <a:pt x="278" y="334"/>
                  </a:cubicBezTo>
                  <a:cubicBezTo>
                    <a:pt x="241" y="334"/>
                    <a:pt x="166" y="389"/>
                    <a:pt x="166" y="408"/>
                  </a:cubicBezTo>
                  <a:cubicBezTo>
                    <a:pt x="148" y="427"/>
                    <a:pt x="148" y="427"/>
                    <a:pt x="148" y="501"/>
                  </a:cubicBezTo>
                  <a:cubicBezTo>
                    <a:pt x="148" y="557"/>
                    <a:pt x="148" y="631"/>
                    <a:pt x="148" y="649"/>
                  </a:cubicBezTo>
                  <a:cubicBezTo>
                    <a:pt x="130" y="649"/>
                    <a:pt x="0" y="742"/>
                    <a:pt x="0" y="742"/>
                  </a:cubicBezTo>
                  <a:cubicBezTo>
                    <a:pt x="0" y="742"/>
                    <a:pt x="74" y="1113"/>
                    <a:pt x="55" y="1261"/>
                  </a:cubicBezTo>
                  <a:cubicBezTo>
                    <a:pt x="55" y="1391"/>
                    <a:pt x="92" y="1595"/>
                    <a:pt x="92" y="1688"/>
                  </a:cubicBezTo>
                  <a:cubicBezTo>
                    <a:pt x="74" y="1762"/>
                    <a:pt x="92" y="1799"/>
                    <a:pt x="74" y="1873"/>
                  </a:cubicBezTo>
                  <a:cubicBezTo>
                    <a:pt x="55" y="1929"/>
                    <a:pt x="130" y="2003"/>
                    <a:pt x="185" y="2115"/>
                  </a:cubicBezTo>
                  <a:cubicBezTo>
                    <a:pt x="222" y="2226"/>
                    <a:pt x="222" y="2263"/>
                    <a:pt x="315" y="2300"/>
                  </a:cubicBezTo>
                  <a:cubicBezTo>
                    <a:pt x="389" y="2319"/>
                    <a:pt x="556" y="2393"/>
                    <a:pt x="556" y="2449"/>
                  </a:cubicBezTo>
                  <a:cubicBezTo>
                    <a:pt x="575" y="2504"/>
                    <a:pt x="575" y="2541"/>
                    <a:pt x="649" y="2560"/>
                  </a:cubicBezTo>
                  <a:cubicBezTo>
                    <a:pt x="723" y="2560"/>
                    <a:pt x="946" y="2541"/>
                    <a:pt x="1020" y="2597"/>
                  </a:cubicBezTo>
                  <a:cubicBezTo>
                    <a:pt x="1094" y="2671"/>
                    <a:pt x="1113" y="2783"/>
                    <a:pt x="1168" y="2801"/>
                  </a:cubicBezTo>
                  <a:cubicBezTo>
                    <a:pt x="1205" y="2820"/>
                    <a:pt x="1279" y="2783"/>
                    <a:pt x="1372" y="2745"/>
                  </a:cubicBezTo>
                  <a:cubicBezTo>
                    <a:pt x="1465" y="2709"/>
                    <a:pt x="1539" y="2560"/>
                    <a:pt x="1725" y="2634"/>
                  </a:cubicBezTo>
                  <a:cubicBezTo>
                    <a:pt x="1891" y="2709"/>
                    <a:pt x="2948" y="3246"/>
                    <a:pt x="2948" y="3246"/>
                  </a:cubicBezTo>
                  <a:cubicBezTo>
                    <a:pt x="2948" y="3246"/>
                    <a:pt x="3449" y="3487"/>
                    <a:pt x="3505" y="3487"/>
                  </a:cubicBezTo>
                  <a:cubicBezTo>
                    <a:pt x="3560" y="3469"/>
                    <a:pt x="3597" y="3451"/>
                    <a:pt x="3616" y="3451"/>
                  </a:cubicBezTo>
                  <a:cubicBezTo>
                    <a:pt x="3653" y="3451"/>
                    <a:pt x="3727" y="3432"/>
                    <a:pt x="3727" y="3376"/>
                  </a:cubicBezTo>
                  <a:cubicBezTo>
                    <a:pt x="3727" y="3302"/>
                    <a:pt x="3635" y="853"/>
                    <a:pt x="3635" y="853"/>
                  </a:cubicBezTo>
                  <a:lnTo>
                    <a:pt x="3616" y="352"/>
                  </a:ln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0" name="Freeform 3"/>
            <p:cNvSpPr>
              <a:spLocks noChangeArrowheads="1"/>
            </p:cNvSpPr>
            <p:nvPr/>
          </p:nvSpPr>
          <p:spPr bwMode="auto">
            <a:xfrm>
              <a:off x="2157413" y="760413"/>
              <a:ext cx="1736725" cy="1724025"/>
            </a:xfrm>
            <a:custGeom>
              <a:avLst/>
              <a:gdLst>
                <a:gd name="T0" fmla="*/ 3784 w 4824"/>
                <a:gd name="T1" fmla="*/ 112 h 4787"/>
                <a:gd name="T2" fmla="*/ 3784 w 4824"/>
                <a:gd name="T3" fmla="*/ 112 h 4787"/>
                <a:gd name="T4" fmla="*/ 3710 w 4824"/>
                <a:gd name="T5" fmla="*/ 37 h 4787"/>
                <a:gd name="T6" fmla="*/ 3358 w 4824"/>
                <a:gd name="T7" fmla="*/ 0 h 4787"/>
                <a:gd name="T8" fmla="*/ 3265 w 4824"/>
                <a:gd name="T9" fmla="*/ 74 h 4787"/>
                <a:gd name="T10" fmla="*/ 3247 w 4824"/>
                <a:gd name="T11" fmla="*/ 93 h 4787"/>
                <a:gd name="T12" fmla="*/ 3191 w 4824"/>
                <a:gd name="T13" fmla="*/ 74 h 4787"/>
                <a:gd name="T14" fmla="*/ 3098 w 4824"/>
                <a:gd name="T15" fmla="*/ 37 h 4787"/>
                <a:gd name="T16" fmla="*/ 2876 w 4824"/>
                <a:gd name="T17" fmla="*/ 18 h 4787"/>
                <a:gd name="T18" fmla="*/ 2764 w 4824"/>
                <a:gd name="T19" fmla="*/ 74 h 4787"/>
                <a:gd name="T20" fmla="*/ 2245 w 4824"/>
                <a:gd name="T21" fmla="*/ 93 h 4787"/>
                <a:gd name="T22" fmla="*/ 1985 w 4824"/>
                <a:gd name="T23" fmla="*/ 204 h 4787"/>
                <a:gd name="T24" fmla="*/ 1855 w 4824"/>
                <a:gd name="T25" fmla="*/ 297 h 4787"/>
                <a:gd name="T26" fmla="*/ 1781 w 4824"/>
                <a:gd name="T27" fmla="*/ 297 h 4787"/>
                <a:gd name="T28" fmla="*/ 1669 w 4824"/>
                <a:gd name="T29" fmla="*/ 389 h 4787"/>
                <a:gd name="T30" fmla="*/ 1595 w 4824"/>
                <a:gd name="T31" fmla="*/ 483 h 4787"/>
                <a:gd name="T32" fmla="*/ 1558 w 4824"/>
                <a:gd name="T33" fmla="*/ 483 h 4787"/>
                <a:gd name="T34" fmla="*/ 1595 w 4824"/>
                <a:gd name="T35" fmla="*/ 760 h 4787"/>
                <a:gd name="T36" fmla="*/ 1688 w 4824"/>
                <a:gd name="T37" fmla="*/ 1076 h 4787"/>
                <a:gd name="T38" fmla="*/ 1725 w 4824"/>
                <a:gd name="T39" fmla="*/ 1261 h 4787"/>
                <a:gd name="T40" fmla="*/ 1669 w 4824"/>
                <a:gd name="T41" fmla="*/ 1391 h 4787"/>
                <a:gd name="T42" fmla="*/ 1466 w 4824"/>
                <a:gd name="T43" fmla="*/ 1391 h 4787"/>
                <a:gd name="T44" fmla="*/ 1243 w 4824"/>
                <a:gd name="T45" fmla="*/ 1484 h 4787"/>
                <a:gd name="T46" fmla="*/ 1132 w 4824"/>
                <a:gd name="T47" fmla="*/ 1707 h 4787"/>
                <a:gd name="T48" fmla="*/ 946 w 4824"/>
                <a:gd name="T49" fmla="*/ 1799 h 4787"/>
                <a:gd name="T50" fmla="*/ 724 w 4824"/>
                <a:gd name="T51" fmla="*/ 1985 h 4787"/>
                <a:gd name="T52" fmla="*/ 427 w 4824"/>
                <a:gd name="T53" fmla="*/ 2059 h 4787"/>
                <a:gd name="T54" fmla="*/ 204 w 4824"/>
                <a:gd name="T55" fmla="*/ 2152 h 4787"/>
                <a:gd name="T56" fmla="*/ 19 w 4824"/>
                <a:gd name="T57" fmla="*/ 2412 h 4787"/>
                <a:gd name="T58" fmla="*/ 315 w 4824"/>
                <a:gd name="T59" fmla="*/ 2820 h 4787"/>
                <a:gd name="T60" fmla="*/ 909 w 4824"/>
                <a:gd name="T61" fmla="*/ 3265 h 4787"/>
                <a:gd name="T62" fmla="*/ 2356 w 4824"/>
                <a:gd name="T63" fmla="*/ 4285 h 4787"/>
                <a:gd name="T64" fmla="*/ 2393 w 4824"/>
                <a:gd name="T65" fmla="*/ 4396 h 4787"/>
                <a:gd name="T66" fmla="*/ 2727 w 4824"/>
                <a:gd name="T67" fmla="*/ 4508 h 4787"/>
                <a:gd name="T68" fmla="*/ 2801 w 4824"/>
                <a:gd name="T69" fmla="*/ 4712 h 4787"/>
                <a:gd name="T70" fmla="*/ 2987 w 4824"/>
                <a:gd name="T71" fmla="*/ 4749 h 4787"/>
                <a:gd name="T72" fmla="*/ 3358 w 4824"/>
                <a:gd name="T73" fmla="*/ 4675 h 4787"/>
                <a:gd name="T74" fmla="*/ 4823 w 4824"/>
                <a:gd name="T75" fmla="*/ 3580 h 4787"/>
                <a:gd name="T76" fmla="*/ 4786 w 4824"/>
                <a:gd name="T77" fmla="*/ 3525 h 4787"/>
                <a:gd name="T78" fmla="*/ 4749 w 4824"/>
                <a:gd name="T79" fmla="*/ 3451 h 4787"/>
                <a:gd name="T80" fmla="*/ 4563 w 4824"/>
                <a:gd name="T81" fmla="*/ 3339 h 4787"/>
                <a:gd name="T82" fmla="*/ 4471 w 4824"/>
                <a:gd name="T83" fmla="*/ 3283 h 4787"/>
                <a:gd name="T84" fmla="*/ 4378 w 4824"/>
                <a:gd name="T85" fmla="*/ 3080 h 4787"/>
                <a:gd name="T86" fmla="*/ 4304 w 4824"/>
                <a:gd name="T87" fmla="*/ 2950 h 4787"/>
                <a:gd name="T88" fmla="*/ 4322 w 4824"/>
                <a:gd name="T89" fmla="*/ 2857 h 4787"/>
                <a:gd name="T90" fmla="*/ 4322 w 4824"/>
                <a:gd name="T91" fmla="*/ 2709 h 4787"/>
                <a:gd name="T92" fmla="*/ 4304 w 4824"/>
                <a:gd name="T93" fmla="*/ 2467 h 4787"/>
                <a:gd name="T94" fmla="*/ 4285 w 4824"/>
                <a:gd name="T95" fmla="*/ 2170 h 4787"/>
                <a:gd name="T96" fmla="*/ 4230 w 4824"/>
                <a:gd name="T97" fmla="*/ 1781 h 4787"/>
                <a:gd name="T98" fmla="*/ 4174 w 4824"/>
                <a:gd name="T99" fmla="*/ 1521 h 4787"/>
                <a:gd name="T100" fmla="*/ 4063 w 4824"/>
                <a:gd name="T101" fmla="*/ 1299 h 4787"/>
                <a:gd name="T102" fmla="*/ 3840 w 4824"/>
                <a:gd name="T103" fmla="*/ 1002 h 4787"/>
                <a:gd name="T104" fmla="*/ 3803 w 4824"/>
                <a:gd name="T105" fmla="*/ 724 h 4787"/>
                <a:gd name="T106" fmla="*/ 3859 w 4824"/>
                <a:gd name="T107" fmla="*/ 686 h 4787"/>
                <a:gd name="T108" fmla="*/ 3933 w 4824"/>
                <a:gd name="T109" fmla="*/ 464 h 4787"/>
                <a:gd name="T110" fmla="*/ 3840 w 4824"/>
                <a:gd name="T111" fmla="*/ 223 h 4787"/>
                <a:gd name="T112" fmla="*/ 3784 w 4824"/>
                <a:gd name="T113" fmla="*/ 112 h 4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24" h="4787">
                  <a:moveTo>
                    <a:pt x="3784" y="112"/>
                  </a:moveTo>
                  <a:lnTo>
                    <a:pt x="3784" y="112"/>
                  </a:lnTo>
                  <a:cubicBezTo>
                    <a:pt x="3784" y="112"/>
                    <a:pt x="3747" y="74"/>
                    <a:pt x="3710" y="37"/>
                  </a:cubicBezTo>
                  <a:cubicBezTo>
                    <a:pt x="3673" y="0"/>
                    <a:pt x="3358" y="0"/>
                    <a:pt x="3358" y="0"/>
                  </a:cubicBezTo>
                  <a:cubicBezTo>
                    <a:pt x="3358" y="0"/>
                    <a:pt x="3302" y="56"/>
                    <a:pt x="3265" y="74"/>
                  </a:cubicBezTo>
                  <a:cubicBezTo>
                    <a:pt x="3247" y="93"/>
                    <a:pt x="3247" y="93"/>
                    <a:pt x="3247" y="93"/>
                  </a:cubicBezTo>
                  <a:cubicBezTo>
                    <a:pt x="3247" y="93"/>
                    <a:pt x="3209" y="93"/>
                    <a:pt x="3191" y="74"/>
                  </a:cubicBezTo>
                  <a:cubicBezTo>
                    <a:pt x="3172" y="56"/>
                    <a:pt x="3135" y="18"/>
                    <a:pt x="3098" y="37"/>
                  </a:cubicBezTo>
                  <a:cubicBezTo>
                    <a:pt x="3061" y="37"/>
                    <a:pt x="2876" y="18"/>
                    <a:pt x="2876" y="18"/>
                  </a:cubicBezTo>
                  <a:cubicBezTo>
                    <a:pt x="2876" y="18"/>
                    <a:pt x="2801" y="74"/>
                    <a:pt x="2764" y="74"/>
                  </a:cubicBezTo>
                  <a:cubicBezTo>
                    <a:pt x="2708" y="93"/>
                    <a:pt x="2245" y="93"/>
                    <a:pt x="2245" y="93"/>
                  </a:cubicBezTo>
                  <a:cubicBezTo>
                    <a:pt x="2245" y="93"/>
                    <a:pt x="2022" y="186"/>
                    <a:pt x="1985" y="204"/>
                  </a:cubicBezTo>
                  <a:cubicBezTo>
                    <a:pt x="1948" y="223"/>
                    <a:pt x="1892" y="278"/>
                    <a:pt x="1855" y="297"/>
                  </a:cubicBezTo>
                  <a:cubicBezTo>
                    <a:pt x="1818" y="297"/>
                    <a:pt x="1799" y="278"/>
                    <a:pt x="1781" y="297"/>
                  </a:cubicBezTo>
                  <a:cubicBezTo>
                    <a:pt x="1763" y="297"/>
                    <a:pt x="1688" y="353"/>
                    <a:pt x="1669" y="389"/>
                  </a:cubicBezTo>
                  <a:cubicBezTo>
                    <a:pt x="1651" y="408"/>
                    <a:pt x="1595" y="483"/>
                    <a:pt x="1595" y="483"/>
                  </a:cubicBezTo>
                  <a:cubicBezTo>
                    <a:pt x="1577" y="483"/>
                    <a:pt x="1558" y="483"/>
                    <a:pt x="1558" y="483"/>
                  </a:cubicBezTo>
                  <a:cubicBezTo>
                    <a:pt x="1558" y="483"/>
                    <a:pt x="1577" y="705"/>
                    <a:pt x="1595" y="760"/>
                  </a:cubicBezTo>
                  <a:cubicBezTo>
                    <a:pt x="1614" y="835"/>
                    <a:pt x="1688" y="965"/>
                    <a:pt x="1688" y="1076"/>
                  </a:cubicBezTo>
                  <a:cubicBezTo>
                    <a:pt x="1688" y="1169"/>
                    <a:pt x="1707" y="1225"/>
                    <a:pt x="1725" y="1261"/>
                  </a:cubicBezTo>
                  <a:cubicBezTo>
                    <a:pt x="1725" y="1299"/>
                    <a:pt x="1707" y="1391"/>
                    <a:pt x="1669" y="1391"/>
                  </a:cubicBezTo>
                  <a:cubicBezTo>
                    <a:pt x="1614" y="1391"/>
                    <a:pt x="1521" y="1391"/>
                    <a:pt x="1466" y="1391"/>
                  </a:cubicBezTo>
                  <a:cubicBezTo>
                    <a:pt x="1392" y="1391"/>
                    <a:pt x="1317" y="1373"/>
                    <a:pt x="1243" y="1484"/>
                  </a:cubicBezTo>
                  <a:cubicBezTo>
                    <a:pt x="1169" y="1596"/>
                    <a:pt x="1206" y="1707"/>
                    <a:pt x="1132" y="1707"/>
                  </a:cubicBezTo>
                  <a:cubicBezTo>
                    <a:pt x="1076" y="1707"/>
                    <a:pt x="1002" y="1725"/>
                    <a:pt x="946" y="1799"/>
                  </a:cubicBezTo>
                  <a:cubicBezTo>
                    <a:pt x="891" y="1892"/>
                    <a:pt x="816" y="1985"/>
                    <a:pt x="724" y="1985"/>
                  </a:cubicBezTo>
                  <a:cubicBezTo>
                    <a:pt x="650" y="1985"/>
                    <a:pt x="520" y="2041"/>
                    <a:pt x="427" y="2059"/>
                  </a:cubicBezTo>
                  <a:cubicBezTo>
                    <a:pt x="315" y="2078"/>
                    <a:pt x="279" y="2133"/>
                    <a:pt x="204" y="2152"/>
                  </a:cubicBezTo>
                  <a:cubicBezTo>
                    <a:pt x="130" y="2170"/>
                    <a:pt x="0" y="2263"/>
                    <a:pt x="19" y="2412"/>
                  </a:cubicBezTo>
                  <a:cubicBezTo>
                    <a:pt x="37" y="2541"/>
                    <a:pt x="19" y="2690"/>
                    <a:pt x="315" y="2820"/>
                  </a:cubicBezTo>
                  <a:cubicBezTo>
                    <a:pt x="594" y="2950"/>
                    <a:pt x="909" y="3265"/>
                    <a:pt x="909" y="3265"/>
                  </a:cubicBezTo>
                  <a:cubicBezTo>
                    <a:pt x="2356" y="4285"/>
                    <a:pt x="2356" y="4285"/>
                    <a:pt x="2356" y="4285"/>
                  </a:cubicBezTo>
                  <a:cubicBezTo>
                    <a:pt x="2356" y="4285"/>
                    <a:pt x="2356" y="4396"/>
                    <a:pt x="2393" y="4396"/>
                  </a:cubicBezTo>
                  <a:cubicBezTo>
                    <a:pt x="2449" y="4396"/>
                    <a:pt x="2708" y="4508"/>
                    <a:pt x="2727" y="4508"/>
                  </a:cubicBezTo>
                  <a:cubicBezTo>
                    <a:pt x="2746" y="4508"/>
                    <a:pt x="2801" y="4638"/>
                    <a:pt x="2801" y="4712"/>
                  </a:cubicBezTo>
                  <a:cubicBezTo>
                    <a:pt x="2801" y="4786"/>
                    <a:pt x="2931" y="4767"/>
                    <a:pt x="2987" y="4749"/>
                  </a:cubicBezTo>
                  <a:cubicBezTo>
                    <a:pt x="3061" y="4749"/>
                    <a:pt x="3302" y="4693"/>
                    <a:pt x="3358" y="4675"/>
                  </a:cubicBezTo>
                  <a:cubicBezTo>
                    <a:pt x="3413" y="4656"/>
                    <a:pt x="4823" y="3580"/>
                    <a:pt x="4823" y="3580"/>
                  </a:cubicBezTo>
                  <a:cubicBezTo>
                    <a:pt x="4823" y="3580"/>
                    <a:pt x="4805" y="3562"/>
                    <a:pt x="4786" y="3525"/>
                  </a:cubicBezTo>
                  <a:cubicBezTo>
                    <a:pt x="4786" y="3506"/>
                    <a:pt x="4805" y="3469"/>
                    <a:pt x="4749" y="3451"/>
                  </a:cubicBezTo>
                  <a:cubicBezTo>
                    <a:pt x="4712" y="3413"/>
                    <a:pt x="4601" y="3358"/>
                    <a:pt x="4563" y="3339"/>
                  </a:cubicBezTo>
                  <a:cubicBezTo>
                    <a:pt x="4526" y="3339"/>
                    <a:pt x="4489" y="3321"/>
                    <a:pt x="4471" y="3283"/>
                  </a:cubicBezTo>
                  <a:cubicBezTo>
                    <a:pt x="4452" y="3247"/>
                    <a:pt x="4396" y="3117"/>
                    <a:pt x="4378" y="3080"/>
                  </a:cubicBezTo>
                  <a:cubicBezTo>
                    <a:pt x="4360" y="3061"/>
                    <a:pt x="4304" y="2968"/>
                    <a:pt x="4304" y="2950"/>
                  </a:cubicBezTo>
                  <a:cubicBezTo>
                    <a:pt x="4304" y="2931"/>
                    <a:pt x="4322" y="2857"/>
                    <a:pt x="4322" y="2857"/>
                  </a:cubicBezTo>
                  <a:cubicBezTo>
                    <a:pt x="4322" y="2838"/>
                    <a:pt x="4322" y="2745"/>
                    <a:pt x="4322" y="2709"/>
                  </a:cubicBezTo>
                  <a:cubicBezTo>
                    <a:pt x="4322" y="2690"/>
                    <a:pt x="4304" y="2467"/>
                    <a:pt x="4304" y="2467"/>
                  </a:cubicBezTo>
                  <a:cubicBezTo>
                    <a:pt x="4304" y="2467"/>
                    <a:pt x="4285" y="2189"/>
                    <a:pt x="4285" y="2170"/>
                  </a:cubicBezTo>
                  <a:lnTo>
                    <a:pt x="4230" y="1781"/>
                  </a:lnTo>
                  <a:cubicBezTo>
                    <a:pt x="4230" y="1781"/>
                    <a:pt x="4211" y="1596"/>
                    <a:pt x="4174" y="1521"/>
                  </a:cubicBezTo>
                  <a:cubicBezTo>
                    <a:pt x="4174" y="1521"/>
                    <a:pt x="4118" y="1354"/>
                    <a:pt x="4063" y="1299"/>
                  </a:cubicBezTo>
                  <a:cubicBezTo>
                    <a:pt x="3989" y="1225"/>
                    <a:pt x="3877" y="1039"/>
                    <a:pt x="3840" y="1002"/>
                  </a:cubicBezTo>
                  <a:cubicBezTo>
                    <a:pt x="3803" y="965"/>
                    <a:pt x="3766" y="742"/>
                    <a:pt x="3803" y="724"/>
                  </a:cubicBezTo>
                  <a:cubicBezTo>
                    <a:pt x="3840" y="705"/>
                    <a:pt x="3859" y="686"/>
                    <a:pt x="3859" y="686"/>
                  </a:cubicBezTo>
                  <a:cubicBezTo>
                    <a:pt x="3933" y="464"/>
                    <a:pt x="3933" y="464"/>
                    <a:pt x="3933" y="464"/>
                  </a:cubicBezTo>
                  <a:cubicBezTo>
                    <a:pt x="3933" y="464"/>
                    <a:pt x="3877" y="260"/>
                    <a:pt x="3840" y="223"/>
                  </a:cubicBezTo>
                  <a:cubicBezTo>
                    <a:pt x="3803" y="186"/>
                    <a:pt x="3784" y="112"/>
                    <a:pt x="3784" y="112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1" name="Freeform 4"/>
            <p:cNvSpPr>
              <a:spLocks noChangeArrowheads="1"/>
            </p:cNvSpPr>
            <p:nvPr/>
          </p:nvSpPr>
          <p:spPr bwMode="auto">
            <a:xfrm>
              <a:off x="1390650" y="881063"/>
              <a:ext cx="1389063" cy="1403350"/>
            </a:xfrm>
            <a:custGeom>
              <a:avLst/>
              <a:gdLst>
                <a:gd name="T0" fmla="*/ 3691 w 3859"/>
                <a:gd name="T1" fmla="*/ 149 h 3897"/>
                <a:gd name="T2" fmla="*/ 3691 w 3859"/>
                <a:gd name="T3" fmla="*/ 149 h 3897"/>
                <a:gd name="T4" fmla="*/ 3617 w 3859"/>
                <a:gd name="T5" fmla="*/ 149 h 3897"/>
                <a:gd name="T6" fmla="*/ 3450 w 3859"/>
                <a:gd name="T7" fmla="*/ 55 h 3897"/>
                <a:gd name="T8" fmla="*/ 3339 w 3859"/>
                <a:gd name="T9" fmla="*/ 130 h 3897"/>
                <a:gd name="T10" fmla="*/ 3209 w 3859"/>
                <a:gd name="T11" fmla="*/ 130 h 3897"/>
                <a:gd name="T12" fmla="*/ 3060 w 3859"/>
                <a:gd name="T13" fmla="*/ 130 h 3897"/>
                <a:gd name="T14" fmla="*/ 2894 w 3859"/>
                <a:gd name="T15" fmla="*/ 55 h 3897"/>
                <a:gd name="T16" fmla="*/ 2708 w 3859"/>
                <a:gd name="T17" fmla="*/ 74 h 3897"/>
                <a:gd name="T18" fmla="*/ 2634 w 3859"/>
                <a:gd name="T19" fmla="*/ 297 h 3897"/>
                <a:gd name="T20" fmla="*/ 2412 w 3859"/>
                <a:gd name="T21" fmla="*/ 556 h 3897"/>
                <a:gd name="T22" fmla="*/ 2059 w 3859"/>
                <a:gd name="T23" fmla="*/ 761 h 3897"/>
                <a:gd name="T24" fmla="*/ 1873 w 3859"/>
                <a:gd name="T25" fmla="*/ 983 h 3897"/>
                <a:gd name="T26" fmla="*/ 1836 w 3859"/>
                <a:gd name="T27" fmla="*/ 1243 h 3897"/>
                <a:gd name="T28" fmla="*/ 1818 w 3859"/>
                <a:gd name="T29" fmla="*/ 1354 h 3897"/>
                <a:gd name="T30" fmla="*/ 1855 w 3859"/>
                <a:gd name="T31" fmla="*/ 1539 h 3897"/>
                <a:gd name="T32" fmla="*/ 1780 w 3859"/>
                <a:gd name="T33" fmla="*/ 1744 h 3897"/>
                <a:gd name="T34" fmla="*/ 1391 w 3859"/>
                <a:gd name="T35" fmla="*/ 2004 h 3897"/>
                <a:gd name="T36" fmla="*/ 1261 w 3859"/>
                <a:gd name="T37" fmla="*/ 2096 h 3897"/>
                <a:gd name="T38" fmla="*/ 983 w 3859"/>
                <a:gd name="T39" fmla="*/ 2152 h 3897"/>
                <a:gd name="T40" fmla="*/ 908 w 3859"/>
                <a:gd name="T41" fmla="*/ 2375 h 3897"/>
                <a:gd name="T42" fmla="*/ 631 w 3859"/>
                <a:gd name="T43" fmla="*/ 2672 h 3897"/>
                <a:gd name="T44" fmla="*/ 575 w 3859"/>
                <a:gd name="T45" fmla="*/ 2949 h 3897"/>
                <a:gd name="T46" fmla="*/ 389 w 3859"/>
                <a:gd name="T47" fmla="*/ 3079 h 3897"/>
                <a:gd name="T48" fmla="*/ 278 w 3859"/>
                <a:gd name="T49" fmla="*/ 3320 h 3897"/>
                <a:gd name="T50" fmla="*/ 148 w 3859"/>
                <a:gd name="T51" fmla="*/ 3525 h 3897"/>
                <a:gd name="T52" fmla="*/ 55 w 3859"/>
                <a:gd name="T53" fmla="*/ 3691 h 3897"/>
                <a:gd name="T54" fmla="*/ 0 w 3859"/>
                <a:gd name="T55" fmla="*/ 3821 h 3897"/>
                <a:gd name="T56" fmla="*/ 964 w 3859"/>
                <a:gd name="T57" fmla="*/ 3896 h 3897"/>
                <a:gd name="T58" fmla="*/ 1020 w 3859"/>
                <a:gd name="T59" fmla="*/ 3766 h 3897"/>
                <a:gd name="T60" fmla="*/ 1038 w 3859"/>
                <a:gd name="T61" fmla="*/ 3488 h 3897"/>
                <a:gd name="T62" fmla="*/ 1243 w 3859"/>
                <a:gd name="T63" fmla="*/ 3320 h 3897"/>
                <a:gd name="T64" fmla="*/ 1279 w 3859"/>
                <a:gd name="T65" fmla="*/ 2987 h 3897"/>
                <a:gd name="T66" fmla="*/ 1279 w 3859"/>
                <a:gd name="T67" fmla="*/ 2727 h 3897"/>
                <a:gd name="T68" fmla="*/ 2133 w 3859"/>
                <a:gd name="T69" fmla="*/ 2708 h 3897"/>
                <a:gd name="T70" fmla="*/ 2133 w 3859"/>
                <a:gd name="T71" fmla="*/ 2040 h 3897"/>
                <a:gd name="T72" fmla="*/ 2244 w 3859"/>
                <a:gd name="T73" fmla="*/ 1874 h 3897"/>
                <a:gd name="T74" fmla="*/ 2412 w 3859"/>
                <a:gd name="T75" fmla="*/ 1781 h 3897"/>
                <a:gd name="T76" fmla="*/ 2578 w 3859"/>
                <a:gd name="T77" fmla="*/ 1725 h 3897"/>
                <a:gd name="T78" fmla="*/ 2819 w 3859"/>
                <a:gd name="T79" fmla="*/ 1651 h 3897"/>
                <a:gd name="T80" fmla="*/ 2894 w 3859"/>
                <a:gd name="T81" fmla="*/ 1651 h 3897"/>
                <a:gd name="T82" fmla="*/ 3005 w 3859"/>
                <a:gd name="T83" fmla="*/ 1577 h 3897"/>
                <a:gd name="T84" fmla="*/ 3154 w 3859"/>
                <a:gd name="T85" fmla="*/ 1410 h 3897"/>
                <a:gd name="T86" fmla="*/ 3265 w 3859"/>
                <a:gd name="T87" fmla="*/ 1373 h 3897"/>
                <a:gd name="T88" fmla="*/ 3320 w 3859"/>
                <a:gd name="T89" fmla="*/ 1317 h 3897"/>
                <a:gd name="T90" fmla="*/ 3506 w 3859"/>
                <a:gd name="T91" fmla="*/ 1057 h 3897"/>
                <a:gd name="T92" fmla="*/ 3784 w 3859"/>
                <a:gd name="T93" fmla="*/ 1057 h 3897"/>
                <a:gd name="T94" fmla="*/ 3858 w 3859"/>
                <a:gd name="T95" fmla="*/ 965 h 3897"/>
                <a:gd name="T96" fmla="*/ 3840 w 3859"/>
                <a:gd name="T97" fmla="*/ 872 h 3897"/>
                <a:gd name="T98" fmla="*/ 3821 w 3859"/>
                <a:gd name="T99" fmla="*/ 742 h 3897"/>
                <a:gd name="T100" fmla="*/ 3766 w 3859"/>
                <a:gd name="T101" fmla="*/ 538 h 3897"/>
                <a:gd name="T102" fmla="*/ 3728 w 3859"/>
                <a:gd name="T103" fmla="*/ 408 h 3897"/>
                <a:gd name="T104" fmla="*/ 3691 w 3859"/>
                <a:gd name="T105" fmla="*/ 149 h 3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97">
                  <a:moveTo>
                    <a:pt x="3691" y="149"/>
                  </a:moveTo>
                  <a:lnTo>
                    <a:pt x="3691" y="149"/>
                  </a:lnTo>
                  <a:cubicBezTo>
                    <a:pt x="3691" y="149"/>
                    <a:pt x="3673" y="185"/>
                    <a:pt x="3617" y="149"/>
                  </a:cubicBezTo>
                  <a:cubicBezTo>
                    <a:pt x="3561" y="111"/>
                    <a:pt x="3525" y="37"/>
                    <a:pt x="3450" y="55"/>
                  </a:cubicBezTo>
                  <a:cubicBezTo>
                    <a:pt x="3376" y="74"/>
                    <a:pt x="3395" y="111"/>
                    <a:pt x="3339" y="130"/>
                  </a:cubicBezTo>
                  <a:cubicBezTo>
                    <a:pt x="3283" y="149"/>
                    <a:pt x="3302" y="130"/>
                    <a:pt x="3209" y="130"/>
                  </a:cubicBezTo>
                  <a:cubicBezTo>
                    <a:pt x="3135" y="130"/>
                    <a:pt x="3135" y="167"/>
                    <a:pt x="3060" y="130"/>
                  </a:cubicBezTo>
                  <a:cubicBezTo>
                    <a:pt x="2986" y="111"/>
                    <a:pt x="2931" y="93"/>
                    <a:pt x="2894" y="55"/>
                  </a:cubicBezTo>
                  <a:cubicBezTo>
                    <a:pt x="2875" y="19"/>
                    <a:pt x="2745" y="0"/>
                    <a:pt x="2708" y="74"/>
                  </a:cubicBezTo>
                  <a:cubicBezTo>
                    <a:pt x="2689" y="130"/>
                    <a:pt x="2727" y="223"/>
                    <a:pt x="2634" y="297"/>
                  </a:cubicBezTo>
                  <a:cubicBezTo>
                    <a:pt x="2523" y="371"/>
                    <a:pt x="2541" y="538"/>
                    <a:pt x="2412" y="556"/>
                  </a:cubicBezTo>
                  <a:cubicBezTo>
                    <a:pt x="2263" y="556"/>
                    <a:pt x="2115" y="686"/>
                    <a:pt x="2059" y="761"/>
                  </a:cubicBezTo>
                  <a:cubicBezTo>
                    <a:pt x="2003" y="816"/>
                    <a:pt x="1910" y="909"/>
                    <a:pt x="1873" y="983"/>
                  </a:cubicBezTo>
                  <a:cubicBezTo>
                    <a:pt x="1818" y="1039"/>
                    <a:pt x="1873" y="1187"/>
                    <a:pt x="1836" y="1243"/>
                  </a:cubicBezTo>
                  <a:cubicBezTo>
                    <a:pt x="1799" y="1280"/>
                    <a:pt x="1799" y="1317"/>
                    <a:pt x="1818" y="1354"/>
                  </a:cubicBezTo>
                  <a:cubicBezTo>
                    <a:pt x="1836" y="1410"/>
                    <a:pt x="1892" y="1465"/>
                    <a:pt x="1855" y="1539"/>
                  </a:cubicBezTo>
                  <a:cubicBezTo>
                    <a:pt x="1818" y="1633"/>
                    <a:pt x="1873" y="1669"/>
                    <a:pt x="1780" y="1744"/>
                  </a:cubicBezTo>
                  <a:cubicBezTo>
                    <a:pt x="1688" y="1818"/>
                    <a:pt x="1465" y="1985"/>
                    <a:pt x="1391" y="2004"/>
                  </a:cubicBezTo>
                  <a:cubicBezTo>
                    <a:pt x="1335" y="2040"/>
                    <a:pt x="1373" y="2096"/>
                    <a:pt x="1261" y="2096"/>
                  </a:cubicBezTo>
                  <a:cubicBezTo>
                    <a:pt x="1131" y="2096"/>
                    <a:pt x="983" y="2096"/>
                    <a:pt x="983" y="2152"/>
                  </a:cubicBezTo>
                  <a:cubicBezTo>
                    <a:pt x="964" y="2207"/>
                    <a:pt x="964" y="2300"/>
                    <a:pt x="908" y="2375"/>
                  </a:cubicBezTo>
                  <a:cubicBezTo>
                    <a:pt x="834" y="2449"/>
                    <a:pt x="705" y="2578"/>
                    <a:pt x="631" y="2672"/>
                  </a:cubicBezTo>
                  <a:cubicBezTo>
                    <a:pt x="556" y="2783"/>
                    <a:pt x="649" y="2913"/>
                    <a:pt x="575" y="2949"/>
                  </a:cubicBezTo>
                  <a:cubicBezTo>
                    <a:pt x="501" y="2987"/>
                    <a:pt x="463" y="2968"/>
                    <a:pt x="389" y="3079"/>
                  </a:cubicBezTo>
                  <a:cubicBezTo>
                    <a:pt x="315" y="3191"/>
                    <a:pt x="334" y="3209"/>
                    <a:pt x="278" y="3320"/>
                  </a:cubicBezTo>
                  <a:cubicBezTo>
                    <a:pt x="222" y="3432"/>
                    <a:pt x="222" y="3469"/>
                    <a:pt x="148" y="3525"/>
                  </a:cubicBezTo>
                  <a:cubicBezTo>
                    <a:pt x="55" y="3599"/>
                    <a:pt x="111" y="3673"/>
                    <a:pt x="55" y="3691"/>
                  </a:cubicBezTo>
                  <a:cubicBezTo>
                    <a:pt x="18" y="3710"/>
                    <a:pt x="0" y="3821"/>
                    <a:pt x="0" y="3821"/>
                  </a:cubicBezTo>
                  <a:cubicBezTo>
                    <a:pt x="964" y="3896"/>
                    <a:pt x="964" y="3896"/>
                    <a:pt x="964" y="3896"/>
                  </a:cubicBezTo>
                  <a:cubicBezTo>
                    <a:pt x="964" y="3896"/>
                    <a:pt x="1020" y="3821"/>
                    <a:pt x="1020" y="3766"/>
                  </a:cubicBezTo>
                  <a:cubicBezTo>
                    <a:pt x="1020" y="3691"/>
                    <a:pt x="1002" y="3562"/>
                    <a:pt x="1038" y="3488"/>
                  </a:cubicBezTo>
                  <a:cubicBezTo>
                    <a:pt x="1076" y="3414"/>
                    <a:pt x="1205" y="3376"/>
                    <a:pt x="1243" y="3320"/>
                  </a:cubicBezTo>
                  <a:cubicBezTo>
                    <a:pt x="1279" y="3246"/>
                    <a:pt x="1279" y="2987"/>
                    <a:pt x="1279" y="2987"/>
                  </a:cubicBezTo>
                  <a:cubicBezTo>
                    <a:pt x="1279" y="2727"/>
                    <a:pt x="1279" y="2727"/>
                    <a:pt x="1279" y="2727"/>
                  </a:cubicBezTo>
                  <a:cubicBezTo>
                    <a:pt x="2133" y="2708"/>
                    <a:pt x="2133" y="2708"/>
                    <a:pt x="2133" y="2708"/>
                  </a:cubicBezTo>
                  <a:cubicBezTo>
                    <a:pt x="2133" y="2040"/>
                    <a:pt x="2133" y="2040"/>
                    <a:pt x="2133" y="2040"/>
                  </a:cubicBezTo>
                  <a:cubicBezTo>
                    <a:pt x="2133" y="2040"/>
                    <a:pt x="2152" y="1910"/>
                    <a:pt x="2244" y="1874"/>
                  </a:cubicBezTo>
                  <a:cubicBezTo>
                    <a:pt x="2318" y="1818"/>
                    <a:pt x="2393" y="1799"/>
                    <a:pt x="2412" y="1781"/>
                  </a:cubicBezTo>
                  <a:cubicBezTo>
                    <a:pt x="2412" y="1781"/>
                    <a:pt x="2541" y="1725"/>
                    <a:pt x="2578" y="1725"/>
                  </a:cubicBezTo>
                  <a:cubicBezTo>
                    <a:pt x="2615" y="1707"/>
                    <a:pt x="2801" y="1669"/>
                    <a:pt x="2819" y="1651"/>
                  </a:cubicBezTo>
                  <a:cubicBezTo>
                    <a:pt x="2838" y="1651"/>
                    <a:pt x="2875" y="1669"/>
                    <a:pt x="2894" y="1651"/>
                  </a:cubicBezTo>
                  <a:cubicBezTo>
                    <a:pt x="2912" y="1651"/>
                    <a:pt x="2931" y="1651"/>
                    <a:pt x="3005" y="1577"/>
                  </a:cubicBezTo>
                  <a:cubicBezTo>
                    <a:pt x="3060" y="1503"/>
                    <a:pt x="3135" y="1410"/>
                    <a:pt x="3154" y="1410"/>
                  </a:cubicBezTo>
                  <a:cubicBezTo>
                    <a:pt x="3172" y="1391"/>
                    <a:pt x="3265" y="1373"/>
                    <a:pt x="3265" y="1373"/>
                  </a:cubicBezTo>
                  <a:cubicBezTo>
                    <a:pt x="3265" y="1373"/>
                    <a:pt x="3302" y="1410"/>
                    <a:pt x="3320" y="1317"/>
                  </a:cubicBezTo>
                  <a:cubicBezTo>
                    <a:pt x="3339" y="1243"/>
                    <a:pt x="3376" y="1076"/>
                    <a:pt x="3506" y="1057"/>
                  </a:cubicBezTo>
                  <a:cubicBezTo>
                    <a:pt x="3784" y="1057"/>
                    <a:pt x="3784" y="1057"/>
                    <a:pt x="3784" y="1057"/>
                  </a:cubicBezTo>
                  <a:cubicBezTo>
                    <a:pt x="3784" y="1057"/>
                    <a:pt x="3840" y="1076"/>
                    <a:pt x="3858" y="965"/>
                  </a:cubicBezTo>
                  <a:cubicBezTo>
                    <a:pt x="3858" y="965"/>
                    <a:pt x="3858" y="909"/>
                    <a:pt x="3840" y="872"/>
                  </a:cubicBezTo>
                  <a:cubicBezTo>
                    <a:pt x="3821" y="853"/>
                    <a:pt x="3821" y="761"/>
                    <a:pt x="3821" y="742"/>
                  </a:cubicBezTo>
                  <a:cubicBezTo>
                    <a:pt x="3821" y="723"/>
                    <a:pt x="3784" y="556"/>
                    <a:pt x="3766" y="538"/>
                  </a:cubicBezTo>
                  <a:cubicBezTo>
                    <a:pt x="3747" y="520"/>
                    <a:pt x="3728" y="426"/>
                    <a:pt x="3728" y="408"/>
                  </a:cubicBezTo>
                  <a:cubicBezTo>
                    <a:pt x="3710" y="408"/>
                    <a:pt x="3691" y="149"/>
                    <a:pt x="3691" y="149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auto">
            <a:xfrm>
              <a:off x="1376363" y="1616075"/>
              <a:ext cx="1101725" cy="1236663"/>
            </a:xfrm>
            <a:custGeom>
              <a:avLst/>
              <a:gdLst>
                <a:gd name="T0" fmla="*/ 1187 w 3062"/>
                <a:gd name="T1" fmla="*/ 3414 h 3433"/>
                <a:gd name="T2" fmla="*/ 1187 w 3062"/>
                <a:gd name="T3" fmla="*/ 3414 h 3433"/>
                <a:gd name="T4" fmla="*/ 1335 w 3062"/>
                <a:gd name="T5" fmla="*/ 3321 h 3433"/>
                <a:gd name="T6" fmla="*/ 1743 w 3062"/>
                <a:gd name="T7" fmla="*/ 3321 h 3433"/>
                <a:gd name="T8" fmla="*/ 2745 w 3062"/>
                <a:gd name="T9" fmla="*/ 3284 h 3433"/>
                <a:gd name="T10" fmla="*/ 2856 w 3062"/>
                <a:gd name="T11" fmla="*/ 3099 h 3433"/>
                <a:gd name="T12" fmla="*/ 2560 w 3062"/>
                <a:gd name="T13" fmla="*/ 928 h 3433"/>
                <a:gd name="T14" fmla="*/ 3061 w 3062"/>
                <a:gd name="T15" fmla="*/ 873 h 3433"/>
                <a:gd name="T16" fmla="*/ 2820 w 3062"/>
                <a:gd name="T17" fmla="*/ 650 h 3433"/>
                <a:gd name="T18" fmla="*/ 2523 w 3062"/>
                <a:gd name="T19" fmla="*/ 464 h 3433"/>
                <a:gd name="T20" fmla="*/ 2281 w 3062"/>
                <a:gd name="T21" fmla="*/ 316 h 3433"/>
                <a:gd name="T22" fmla="*/ 2170 w 3062"/>
                <a:gd name="T23" fmla="*/ 0 h 3433"/>
                <a:gd name="T24" fmla="*/ 2170 w 3062"/>
                <a:gd name="T25" fmla="*/ 668 h 3433"/>
                <a:gd name="T26" fmla="*/ 1316 w 3062"/>
                <a:gd name="T27" fmla="*/ 687 h 3433"/>
                <a:gd name="T28" fmla="*/ 1298 w 3062"/>
                <a:gd name="T29" fmla="*/ 1169 h 3433"/>
                <a:gd name="T30" fmla="*/ 1224 w 3062"/>
                <a:gd name="T31" fmla="*/ 1336 h 3433"/>
                <a:gd name="T32" fmla="*/ 1075 w 3062"/>
                <a:gd name="T33" fmla="*/ 1466 h 3433"/>
                <a:gd name="T34" fmla="*/ 1075 w 3062"/>
                <a:gd name="T35" fmla="*/ 1707 h 3433"/>
                <a:gd name="T36" fmla="*/ 1001 w 3062"/>
                <a:gd name="T37" fmla="*/ 1856 h 3433"/>
                <a:gd name="T38" fmla="*/ 37 w 3062"/>
                <a:gd name="T39" fmla="*/ 1781 h 3433"/>
                <a:gd name="T40" fmla="*/ 37 w 3062"/>
                <a:gd name="T41" fmla="*/ 1856 h 3433"/>
                <a:gd name="T42" fmla="*/ 55 w 3062"/>
                <a:gd name="T43" fmla="*/ 1948 h 3433"/>
                <a:gd name="T44" fmla="*/ 92 w 3062"/>
                <a:gd name="T45" fmla="*/ 1986 h 3433"/>
                <a:gd name="T46" fmla="*/ 259 w 3062"/>
                <a:gd name="T47" fmla="*/ 2060 h 3433"/>
                <a:gd name="T48" fmla="*/ 222 w 3062"/>
                <a:gd name="T49" fmla="*/ 2190 h 3433"/>
                <a:gd name="T50" fmla="*/ 203 w 3062"/>
                <a:gd name="T51" fmla="*/ 2264 h 3433"/>
                <a:gd name="T52" fmla="*/ 259 w 3062"/>
                <a:gd name="T53" fmla="*/ 2431 h 3433"/>
                <a:gd name="T54" fmla="*/ 333 w 3062"/>
                <a:gd name="T55" fmla="*/ 2709 h 3433"/>
                <a:gd name="T56" fmla="*/ 222 w 3062"/>
                <a:gd name="T57" fmla="*/ 2932 h 3433"/>
                <a:gd name="T58" fmla="*/ 222 w 3062"/>
                <a:gd name="T59" fmla="*/ 3080 h 3433"/>
                <a:gd name="T60" fmla="*/ 426 w 3062"/>
                <a:gd name="T61" fmla="*/ 3006 h 3433"/>
                <a:gd name="T62" fmla="*/ 574 w 3062"/>
                <a:gd name="T63" fmla="*/ 2969 h 3433"/>
                <a:gd name="T64" fmla="*/ 723 w 3062"/>
                <a:gd name="T65" fmla="*/ 3043 h 3433"/>
                <a:gd name="T66" fmla="*/ 797 w 3062"/>
                <a:gd name="T67" fmla="*/ 3080 h 3433"/>
                <a:gd name="T68" fmla="*/ 945 w 3062"/>
                <a:gd name="T69" fmla="*/ 3135 h 3433"/>
                <a:gd name="T70" fmla="*/ 1039 w 3062"/>
                <a:gd name="T71" fmla="*/ 3321 h 3433"/>
                <a:gd name="T72" fmla="*/ 1187 w 3062"/>
                <a:gd name="T73" fmla="*/ 34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62" h="3433">
                  <a:moveTo>
                    <a:pt x="1187" y="3414"/>
                  </a:moveTo>
                  <a:lnTo>
                    <a:pt x="1187" y="3414"/>
                  </a:lnTo>
                  <a:cubicBezTo>
                    <a:pt x="1187" y="3414"/>
                    <a:pt x="1168" y="3340"/>
                    <a:pt x="1335" y="3321"/>
                  </a:cubicBezTo>
                  <a:cubicBezTo>
                    <a:pt x="1502" y="3303"/>
                    <a:pt x="1539" y="3358"/>
                    <a:pt x="1743" y="3321"/>
                  </a:cubicBezTo>
                  <a:cubicBezTo>
                    <a:pt x="1947" y="3303"/>
                    <a:pt x="2726" y="3303"/>
                    <a:pt x="2745" y="3284"/>
                  </a:cubicBezTo>
                  <a:cubicBezTo>
                    <a:pt x="2764" y="3265"/>
                    <a:pt x="2912" y="3284"/>
                    <a:pt x="2856" y="3099"/>
                  </a:cubicBezTo>
                  <a:cubicBezTo>
                    <a:pt x="2820" y="2932"/>
                    <a:pt x="2560" y="928"/>
                    <a:pt x="2560" y="928"/>
                  </a:cubicBezTo>
                  <a:cubicBezTo>
                    <a:pt x="3061" y="873"/>
                    <a:pt x="3061" y="873"/>
                    <a:pt x="3061" y="873"/>
                  </a:cubicBezTo>
                  <a:cubicBezTo>
                    <a:pt x="2820" y="650"/>
                    <a:pt x="2820" y="650"/>
                    <a:pt x="2820" y="650"/>
                  </a:cubicBezTo>
                  <a:cubicBezTo>
                    <a:pt x="2820" y="650"/>
                    <a:pt x="2560" y="483"/>
                    <a:pt x="2523" y="464"/>
                  </a:cubicBezTo>
                  <a:cubicBezTo>
                    <a:pt x="2504" y="464"/>
                    <a:pt x="2319" y="371"/>
                    <a:pt x="2281" y="316"/>
                  </a:cubicBezTo>
                  <a:cubicBezTo>
                    <a:pt x="2226" y="241"/>
                    <a:pt x="2207" y="241"/>
                    <a:pt x="2170" y="0"/>
                  </a:cubicBezTo>
                  <a:cubicBezTo>
                    <a:pt x="2170" y="668"/>
                    <a:pt x="2170" y="668"/>
                    <a:pt x="2170" y="668"/>
                  </a:cubicBezTo>
                  <a:cubicBezTo>
                    <a:pt x="1316" y="687"/>
                    <a:pt x="1316" y="687"/>
                    <a:pt x="1316" y="687"/>
                  </a:cubicBezTo>
                  <a:cubicBezTo>
                    <a:pt x="1316" y="687"/>
                    <a:pt x="1316" y="1114"/>
                    <a:pt x="1298" y="1169"/>
                  </a:cubicBezTo>
                  <a:cubicBezTo>
                    <a:pt x="1298" y="1169"/>
                    <a:pt x="1298" y="1299"/>
                    <a:pt x="1224" y="1336"/>
                  </a:cubicBezTo>
                  <a:cubicBezTo>
                    <a:pt x="1224" y="1336"/>
                    <a:pt x="1075" y="1429"/>
                    <a:pt x="1075" y="1466"/>
                  </a:cubicBezTo>
                  <a:cubicBezTo>
                    <a:pt x="1057" y="1522"/>
                    <a:pt x="1057" y="1670"/>
                    <a:pt x="1075" y="1707"/>
                  </a:cubicBezTo>
                  <a:cubicBezTo>
                    <a:pt x="1075" y="1707"/>
                    <a:pt x="1057" y="1819"/>
                    <a:pt x="1001" y="1856"/>
                  </a:cubicBezTo>
                  <a:cubicBezTo>
                    <a:pt x="37" y="1781"/>
                    <a:pt x="37" y="1781"/>
                    <a:pt x="37" y="1781"/>
                  </a:cubicBezTo>
                  <a:cubicBezTo>
                    <a:pt x="37" y="1781"/>
                    <a:pt x="0" y="1819"/>
                    <a:pt x="37" y="1856"/>
                  </a:cubicBezTo>
                  <a:cubicBezTo>
                    <a:pt x="55" y="1893"/>
                    <a:pt x="55" y="1911"/>
                    <a:pt x="55" y="1948"/>
                  </a:cubicBezTo>
                  <a:cubicBezTo>
                    <a:pt x="55" y="1986"/>
                    <a:pt x="74" y="2004"/>
                    <a:pt x="92" y="1986"/>
                  </a:cubicBezTo>
                  <a:cubicBezTo>
                    <a:pt x="111" y="1986"/>
                    <a:pt x="315" y="2004"/>
                    <a:pt x="259" y="2060"/>
                  </a:cubicBezTo>
                  <a:cubicBezTo>
                    <a:pt x="222" y="2116"/>
                    <a:pt x="259" y="2134"/>
                    <a:pt x="222" y="2190"/>
                  </a:cubicBezTo>
                  <a:cubicBezTo>
                    <a:pt x="185" y="2227"/>
                    <a:pt x="185" y="2208"/>
                    <a:pt x="203" y="2264"/>
                  </a:cubicBezTo>
                  <a:cubicBezTo>
                    <a:pt x="222" y="2338"/>
                    <a:pt x="241" y="2375"/>
                    <a:pt x="259" y="2431"/>
                  </a:cubicBezTo>
                  <a:cubicBezTo>
                    <a:pt x="278" y="2468"/>
                    <a:pt x="352" y="2653"/>
                    <a:pt x="333" y="2709"/>
                  </a:cubicBezTo>
                  <a:cubicBezTo>
                    <a:pt x="297" y="2783"/>
                    <a:pt x="241" y="2876"/>
                    <a:pt x="222" y="2932"/>
                  </a:cubicBezTo>
                  <a:cubicBezTo>
                    <a:pt x="203" y="2987"/>
                    <a:pt x="222" y="3080"/>
                    <a:pt x="222" y="3080"/>
                  </a:cubicBezTo>
                  <a:cubicBezTo>
                    <a:pt x="222" y="3080"/>
                    <a:pt x="352" y="3024"/>
                    <a:pt x="426" y="3006"/>
                  </a:cubicBezTo>
                  <a:cubicBezTo>
                    <a:pt x="482" y="2987"/>
                    <a:pt x="519" y="2950"/>
                    <a:pt x="574" y="2969"/>
                  </a:cubicBezTo>
                  <a:cubicBezTo>
                    <a:pt x="630" y="2987"/>
                    <a:pt x="723" y="2987"/>
                    <a:pt x="723" y="3043"/>
                  </a:cubicBezTo>
                  <a:cubicBezTo>
                    <a:pt x="742" y="3099"/>
                    <a:pt x="742" y="3061"/>
                    <a:pt x="797" y="3080"/>
                  </a:cubicBezTo>
                  <a:cubicBezTo>
                    <a:pt x="871" y="3099"/>
                    <a:pt x="927" y="3099"/>
                    <a:pt x="945" y="3135"/>
                  </a:cubicBezTo>
                  <a:cubicBezTo>
                    <a:pt x="945" y="3173"/>
                    <a:pt x="1001" y="3265"/>
                    <a:pt x="1039" y="3321"/>
                  </a:cubicBezTo>
                  <a:cubicBezTo>
                    <a:pt x="1057" y="3377"/>
                    <a:pt x="1150" y="3432"/>
                    <a:pt x="1187" y="3414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1382713" y="2684463"/>
              <a:ext cx="528637" cy="420687"/>
            </a:xfrm>
            <a:custGeom>
              <a:avLst/>
              <a:gdLst>
                <a:gd name="T0" fmla="*/ 1410 w 1467"/>
                <a:gd name="T1" fmla="*/ 1150 h 1169"/>
                <a:gd name="T2" fmla="*/ 1410 w 1467"/>
                <a:gd name="T3" fmla="*/ 1150 h 1169"/>
                <a:gd name="T4" fmla="*/ 1280 w 1467"/>
                <a:gd name="T5" fmla="*/ 1150 h 1169"/>
                <a:gd name="T6" fmla="*/ 983 w 1467"/>
                <a:gd name="T7" fmla="*/ 1038 h 1169"/>
                <a:gd name="T8" fmla="*/ 668 w 1467"/>
                <a:gd name="T9" fmla="*/ 1020 h 1169"/>
                <a:gd name="T10" fmla="*/ 371 w 1467"/>
                <a:gd name="T11" fmla="*/ 1057 h 1169"/>
                <a:gd name="T12" fmla="*/ 260 w 1467"/>
                <a:gd name="T13" fmla="*/ 1113 h 1169"/>
                <a:gd name="T14" fmla="*/ 185 w 1467"/>
                <a:gd name="T15" fmla="*/ 1076 h 1169"/>
                <a:gd name="T16" fmla="*/ 167 w 1467"/>
                <a:gd name="T17" fmla="*/ 1020 h 1169"/>
                <a:gd name="T18" fmla="*/ 93 w 1467"/>
                <a:gd name="T19" fmla="*/ 927 h 1169"/>
                <a:gd name="T20" fmla="*/ 149 w 1467"/>
                <a:gd name="T21" fmla="*/ 834 h 1169"/>
                <a:gd name="T22" fmla="*/ 167 w 1467"/>
                <a:gd name="T23" fmla="*/ 742 h 1169"/>
                <a:gd name="T24" fmla="*/ 130 w 1467"/>
                <a:gd name="T25" fmla="*/ 705 h 1169"/>
                <a:gd name="T26" fmla="*/ 56 w 1467"/>
                <a:gd name="T27" fmla="*/ 612 h 1169"/>
                <a:gd name="T28" fmla="*/ 56 w 1467"/>
                <a:gd name="T29" fmla="*/ 408 h 1169"/>
                <a:gd name="T30" fmla="*/ 167 w 1467"/>
                <a:gd name="T31" fmla="*/ 296 h 1169"/>
                <a:gd name="T32" fmla="*/ 204 w 1467"/>
                <a:gd name="T33" fmla="*/ 111 h 1169"/>
                <a:gd name="T34" fmla="*/ 390 w 1467"/>
                <a:gd name="T35" fmla="*/ 37 h 1169"/>
                <a:gd name="T36" fmla="*/ 520 w 1467"/>
                <a:gd name="T37" fmla="*/ 0 h 1169"/>
                <a:gd name="T38" fmla="*/ 686 w 1467"/>
                <a:gd name="T39" fmla="*/ 37 h 1169"/>
                <a:gd name="T40" fmla="*/ 705 w 1467"/>
                <a:gd name="T41" fmla="*/ 92 h 1169"/>
                <a:gd name="T42" fmla="*/ 779 w 1467"/>
                <a:gd name="T43" fmla="*/ 111 h 1169"/>
                <a:gd name="T44" fmla="*/ 909 w 1467"/>
                <a:gd name="T45" fmla="*/ 148 h 1169"/>
                <a:gd name="T46" fmla="*/ 1021 w 1467"/>
                <a:gd name="T47" fmla="*/ 352 h 1169"/>
                <a:gd name="T48" fmla="*/ 1169 w 1467"/>
                <a:gd name="T49" fmla="*/ 445 h 1169"/>
                <a:gd name="T50" fmla="*/ 1224 w 1467"/>
                <a:gd name="T51" fmla="*/ 389 h 1169"/>
                <a:gd name="T52" fmla="*/ 1224 w 1467"/>
                <a:gd name="T53" fmla="*/ 463 h 1169"/>
                <a:gd name="T54" fmla="*/ 1298 w 1467"/>
                <a:gd name="T55" fmla="*/ 797 h 1169"/>
                <a:gd name="T56" fmla="*/ 1410 w 1467"/>
                <a:gd name="T57" fmla="*/ 1002 h 1169"/>
                <a:gd name="T58" fmla="*/ 1410 w 1467"/>
                <a:gd name="T59" fmla="*/ 115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7" h="1169">
                  <a:moveTo>
                    <a:pt x="1410" y="1150"/>
                  </a:moveTo>
                  <a:lnTo>
                    <a:pt x="1410" y="1150"/>
                  </a:lnTo>
                  <a:cubicBezTo>
                    <a:pt x="1410" y="1150"/>
                    <a:pt x="1354" y="1168"/>
                    <a:pt x="1280" y="1150"/>
                  </a:cubicBezTo>
                  <a:cubicBezTo>
                    <a:pt x="1206" y="1131"/>
                    <a:pt x="1076" y="1076"/>
                    <a:pt x="983" y="1038"/>
                  </a:cubicBezTo>
                  <a:cubicBezTo>
                    <a:pt x="891" y="1020"/>
                    <a:pt x="853" y="1038"/>
                    <a:pt x="668" y="1020"/>
                  </a:cubicBezTo>
                  <a:cubicBezTo>
                    <a:pt x="464" y="1002"/>
                    <a:pt x="427" y="1057"/>
                    <a:pt x="371" y="1057"/>
                  </a:cubicBezTo>
                  <a:cubicBezTo>
                    <a:pt x="315" y="1076"/>
                    <a:pt x="279" y="1113"/>
                    <a:pt x="260" y="1113"/>
                  </a:cubicBezTo>
                  <a:cubicBezTo>
                    <a:pt x="241" y="1113"/>
                    <a:pt x="204" y="1094"/>
                    <a:pt x="185" y="1076"/>
                  </a:cubicBezTo>
                  <a:cubicBezTo>
                    <a:pt x="185" y="1076"/>
                    <a:pt x="185" y="1057"/>
                    <a:pt x="167" y="1020"/>
                  </a:cubicBezTo>
                  <a:cubicBezTo>
                    <a:pt x="130" y="983"/>
                    <a:pt x="74" y="964"/>
                    <a:pt x="93" y="927"/>
                  </a:cubicBezTo>
                  <a:cubicBezTo>
                    <a:pt x="111" y="890"/>
                    <a:pt x="130" y="853"/>
                    <a:pt x="149" y="834"/>
                  </a:cubicBezTo>
                  <a:cubicBezTo>
                    <a:pt x="167" y="816"/>
                    <a:pt x="204" y="760"/>
                    <a:pt x="167" y="742"/>
                  </a:cubicBezTo>
                  <a:cubicBezTo>
                    <a:pt x="130" y="723"/>
                    <a:pt x="111" y="723"/>
                    <a:pt x="130" y="705"/>
                  </a:cubicBezTo>
                  <a:cubicBezTo>
                    <a:pt x="130" y="667"/>
                    <a:pt x="74" y="667"/>
                    <a:pt x="56" y="612"/>
                  </a:cubicBezTo>
                  <a:cubicBezTo>
                    <a:pt x="19" y="556"/>
                    <a:pt x="0" y="445"/>
                    <a:pt x="56" y="408"/>
                  </a:cubicBezTo>
                  <a:cubicBezTo>
                    <a:pt x="93" y="352"/>
                    <a:pt x="130" y="334"/>
                    <a:pt x="167" y="296"/>
                  </a:cubicBezTo>
                  <a:cubicBezTo>
                    <a:pt x="204" y="241"/>
                    <a:pt x="204" y="111"/>
                    <a:pt x="204" y="111"/>
                  </a:cubicBezTo>
                  <a:cubicBezTo>
                    <a:pt x="204" y="111"/>
                    <a:pt x="371" y="37"/>
                    <a:pt x="390" y="37"/>
                  </a:cubicBezTo>
                  <a:cubicBezTo>
                    <a:pt x="408" y="37"/>
                    <a:pt x="501" y="0"/>
                    <a:pt x="520" y="0"/>
                  </a:cubicBezTo>
                  <a:cubicBezTo>
                    <a:pt x="538" y="0"/>
                    <a:pt x="668" y="18"/>
                    <a:pt x="686" y="37"/>
                  </a:cubicBezTo>
                  <a:cubicBezTo>
                    <a:pt x="705" y="55"/>
                    <a:pt x="705" y="92"/>
                    <a:pt x="705" y="92"/>
                  </a:cubicBezTo>
                  <a:cubicBezTo>
                    <a:pt x="705" y="92"/>
                    <a:pt x="761" y="111"/>
                    <a:pt x="779" y="111"/>
                  </a:cubicBezTo>
                  <a:cubicBezTo>
                    <a:pt x="816" y="111"/>
                    <a:pt x="891" y="130"/>
                    <a:pt x="909" y="148"/>
                  </a:cubicBezTo>
                  <a:cubicBezTo>
                    <a:pt x="927" y="148"/>
                    <a:pt x="983" y="315"/>
                    <a:pt x="1021" y="352"/>
                  </a:cubicBezTo>
                  <a:cubicBezTo>
                    <a:pt x="1039" y="389"/>
                    <a:pt x="1057" y="445"/>
                    <a:pt x="1169" y="445"/>
                  </a:cubicBezTo>
                  <a:cubicBezTo>
                    <a:pt x="1169" y="445"/>
                    <a:pt x="1187" y="389"/>
                    <a:pt x="1224" y="389"/>
                  </a:cubicBezTo>
                  <a:cubicBezTo>
                    <a:pt x="1243" y="371"/>
                    <a:pt x="1243" y="389"/>
                    <a:pt x="1224" y="463"/>
                  </a:cubicBezTo>
                  <a:cubicBezTo>
                    <a:pt x="1224" y="519"/>
                    <a:pt x="1187" y="667"/>
                    <a:pt x="1298" y="797"/>
                  </a:cubicBezTo>
                  <a:cubicBezTo>
                    <a:pt x="1392" y="946"/>
                    <a:pt x="1410" y="927"/>
                    <a:pt x="1410" y="1002"/>
                  </a:cubicBezTo>
                  <a:cubicBezTo>
                    <a:pt x="1410" y="1076"/>
                    <a:pt x="1466" y="1131"/>
                    <a:pt x="1410" y="115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1476375" y="3051175"/>
              <a:ext cx="233363" cy="153988"/>
            </a:xfrm>
            <a:custGeom>
              <a:avLst/>
              <a:gdLst>
                <a:gd name="T0" fmla="*/ 222 w 650"/>
                <a:gd name="T1" fmla="*/ 389 h 428"/>
                <a:gd name="T2" fmla="*/ 222 w 650"/>
                <a:gd name="T3" fmla="*/ 389 h 428"/>
                <a:gd name="T4" fmla="*/ 204 w 650"/>
                <a:gd name="T5" fmla="*/ 315 h 428"/>
                <a:gd name="T6" fmla="*/ 148 w 650"/>
                <a:gd name="T7" fmla="*/ 167 h 428"/>
                <a:gd name="T8" fmla="*/ 74 w 650"/>
                <a:gd name="T9" fmla="*/ 185 h 428"/>
                <a:gd name="T10" fmla="*/ 55 w 650"/>
                <a:gd name="T11" fmla="*/ 148 h 428"/>
                <a:gd name="T12" fmla="*/ 0 w 650"/>
                <a:gd name="T13" fmla="*/ 93 h 428"/>
                <a:gd name="T14" fmla="*/ 111 w 650"/>
                <a:gd name="T15" fmla="*/ 37 h 428"/>
                <a:gd name="T16" fmla="*/ 296 w 650"/>
                <a:gd name="T17" fmla="*/ 0 h 428"/>
                <a:gd name="T18" fmla="*/ 575 w 650"/>
                <a:gd name="T19" fmla="*/ 0 h 428"/>
                <a:gd name="T20" fmla="*/ 631 w 650"/>
                <a:gd name="T21" fmla="*/ 18 h 428"/>
                <a:gd name="T22" fmla="*/ 593 w 650"/>
                <a:gd name="T23" fmla="*/ 74 h 428"/>
                <a:gd name="T24" fmla="*/ 519 w 650"/>
                <a:gd name="T25" fmla="*/ 185 h 428"/>
                <a:gd name="T26" fmla="*/ 315 w 650"/>
                <a:gd name="T27" fmla="*/ 278 h 428"/>
                <a:gd name="T28" fmla="*/ 222 w 650"/>
                <a:gd name="T29" fmla="*/ 38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0" h="428">
                  <a:moveTo>
                    <a:pt x="222" y="389"/>
                  </a:moveTo>
                  <a:lnTo>
                    <a:pt x="222" y="389"/>
                  </a:lnTo>
                  <a:cubicBezTo>
                    <a:pt x="222" y="389"/>
                    <a:pt x="222" y="371"/>
                    <a:pt x="204" y="315"/>
                  </a:cubicBezTo>
                  <a:cubicBezTo>
                    <a:pt x="185" y="241"/>
                    <a:pt x="185" y="148"/>
                    <a:pt x="148" y="167"/>
                  </a:cubicBezTo>
                  <a:cubicBezTo>
                    <a:pt x="111" y="185"/>
                    <a:pt x="74" y="204"/>
                    <a:pt x="74" y="185"/>
                  </a:cubicBezTo>
                  <a:cubicBezTo>
                    <a:pt x="55" y="185"/>
                    <a:pt x="55" y="167"/>
                    <a:pt x="55" y="148"/>
                  </a:cubicBezTo>
                  <a:cubicBezTo>
                    <a:pt x="74" y="130"/>
                    <a:pt x="0" y="93"/>
                    <a:pt x="0" y="93"/>
                  </a:cubicBezTo>
                  <a:cubicBezTo>
                    <a:pt x="0" y="93"/>
                    <a:pt x="55" y="56"/>
                    <a:pt x="111" y="37"/>
                  </a:cubicBezTo>
                  <a:cubicBezTo>
                    <a:pt x="167" y="37"/>
                    <a:pt x="222" y="0"/>
                    <a:pt x="296" y="0"/>
                  </a:cubicBezTo>
                  <a:cubicBezTo>
                    <a:pt x="371" y="0"/>
                    <a:pt x="501" y="18"/>
                    <a:pt x="575" y="0"/>
                  </a:cubicBezTo>
                  <a:cubicBezTo>
                    <a:pt x="631" y="18"/>
                    <a:pt x="631" y="18"/>
                    <a:pt x="631" y="18"/>
                  </a:cubicBezTo>
                  <a:cubicBezTo>
                    <a:pt x="631" y="18"/>
                    <a:pt x="649" y="37"/>
                    <a:pt x="593" y="74"/>
                  </a:cubicBezTo>
                  <a:cubicBezTo>
                    <a:pt x="538" y="130"/>
                    <a:pt x="556" y="111"/>
                    <a:pt x="519" y="185"/>
                  </a:cubicBezTo>
                  <a:cubicBezTo>
                    <a:pt x="464" y="241"/>
                    <a:pt x="352" y="241"/>
                    <a:pt x="315" y="278"/>
                  </a:cubicBezTo>
                  <a:cubicBezTo>
                    <a:pt x="278" y="315"/>
                    <a:pt x="278" y="427"/>
                    <a:pt x="222" y="389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1717675" y="3278188"/>
              <a:ext cx="266700" cy="287337"/>
            </a:xfrm>
            <a:custGeom>
              <a:avLst/>
              <a:gdLst>
                <a:gd name="T0" fmla="*/ 0 w 743"/>
                <a:gd name="T1" fmla="*/ 335 h 799"/>
                <a:gd name="T2" fmla="*/ 0 w 743"/>
                <a:gd name="T3" fmla="*/ 335 h 799"/>
                <a:gd name="T4" fmla="*/ 205 w 743"/>
                <a:gd name="T5" fmla="*/ 706 h 799"/>
                <a:gd name="T6" fmla="*/ 465 w 743"/>
                <a:gd name="T7" fmla="*/ 724 h 799"/>
                <a:gd name="T8" fmla="*/ 465 w 743"/>
                <a:gd name="T9" fmla="*/ 780 h 799"/>
                <a:gd name="T10" fmla="*/ 520 w 743"/>
                <a:gd name="T11" fmla="*/ 780 h 799"/>
                <a:gd name="T12" fmla="*/ 650 w 743"/>
                <a:gd name="T13" fmla="*/ 650 h 799"/>
                <a:gd name="T14" fmla="*/ 724 w 743"/>
                <a:gd name="T15" fmla="*/ 539 h 799"/>
                <a:gd name="T16" fmla="*/ 687 w 743"/>
                <a:gd name="T17" fmla="*/ 390 h 799"/>
                <a:gd name="T18" fmla="*/ 613 w 743"/>
                <a:gd name="T19" fmla="*/ 279 h 799"/>
                <a:gd name="T20" fmla="*/ 576 w 743"/>
                <a:gd name="T21" fmla="*/ 130 h 799"/>
                <a:gd name="T22" fmla="*/ 390 w 743"/>
                <a:gd name="T23" fmla="*/ 38 h 799"/>
                <a:gd name="T24" fmla="*/ 149 w 743"/>
                <a:gd name="T25" fmla="*/ 168 h 799"/>
                <a:gd name="T26" fmla="*/ 0 w 743"/>
                <a:gd name="T27" fmla="*/ 33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799">
                  <a:moveTo>
                    <a:pt x="0" y="335"/>
                  </a:moveTo>
                  <a:lnTo>
                    <a:pt x="0" y="335"/>
                  </a:lnTo>
                  <a:cubicBezTo>
                    <a:pt x="205" y="706"/>
                    <a:pt x="205" y="706"/>
                    <a:pt x="205" y="706"/>
                  </a:cubicBezTo>
                  <a:cubicBezTo>
                    <a:pt x="465" y="724"/>
                    <a:pt x="465" y="724"/>
                    <a:pt x="465" y="724"/>
                  </a:cubicBezTo>
                  <a:cubicBezTo>
                    <a:pt x="465" y="724"/>
                    <a:pt x="446" y="780"/>
                    <a:pt x="465" y="780"/>
                  </a:cubicBezTo>
                  <a:cubicBezTo>
                    <a:pt x="483" y="780"/>
                    <a:pt x="501" y="798"/>
                    <a:pt x="520" y="780"/>
                  </a:cubicBezTo>
                  <a:cubicBezTo>
                    <a:pt x="557" y="761"/>
                    <a:pt x="613" y="687"/>
                    <a:pt x="650" y="650"/>
                  </a:cubicBezTo>
                  <a:cubicBezTo>
                    <a:pt x="687" y="613"/>
                    <a:pt x="724" y="539"/>
                    <a:pt x="724" y="539"/>
                  </a:cubicBezTo>
                  <a:cubicBezTo>
                    <a:pt x="742" y="520"/>
                    <a:pt x="706" y="427"/>
                    <a:pt x="687" y="390"/>
                  </a:cubicBezTo>
                  <a:cubicBezTo>
                    <a:pt x="668" y="371"/>
                    <a:pt x="613" y="335"/>
                    <a:pt x="613" y="279"/>
                  </a:cubicBezTo>
                  <a:cubicBezTo>
                    <a:pt x="631" y="223"/>
                    <a:pt x="668" y="205"/>
                    <a:pt x="576" y="130"/>
                  </a:cubicBezTo>
                  <a:cubicBezTo>
                    <a:pt x="483" y="56"/>
                    <a:pt x="465" y="0"/>
                    <a:pt x="390" y="38"/>
                  </a:cubicBezTo>
                  <a:cubicBezTo>
                    <a:pt x="316" y="75"/>
                    <a:pt x="205" y="112"/>
                    <a:pt x="149" y="168"/>
                  </a:cubicBezTo>
                  <a:cubicBezTo>
                    <a:pt x="112" y="223"/>
                    <a:pt x="0" y="335"/>
                    <a:pt x="0" y="335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1550988" y="3057525"/>
              <a:ext cx="647700" cy="460375"/>
            </a:xfrm>
            <a:custGeom>
              <a:avLst/>
              <a:gdLst>
                <a:gd name="T0" fmla="*/ 946 w 1800"/>
                <a:gd name="T1" fmla="*/ 112 h 1281"/>
                <a:gd name="T2" fmla="*/ 946 w 1800"/>
                <a:gd name="T3" fmla="*/ 112 h 1281"/>
                <a:gd name="T4" fmla="*/ 1076 w 1800"/>
                <a:gd name="T5" fmla="*/ 205 h 1281"/>
                <a:gd name="T6" fmla="*/ 1280 w 1800"/>
                <a:gd name="T7" fmla="*/ 167 h 1281"/>
                <a:gd name="T8" fmla="*/ 1428 w 1800"/>
                <a:gd name="T9" fmla="*/ 75 h 1281"/>
                <a:gd name="T10" fmla="*/ 1558 w 1800"/>
                <a:gd name="T11" fmla="*/ 167 h 1281"/>
                <a:gd name="T12" fmla="*/ 1707 w 1800"/>
                <a:gd name="T13" fmla="*/ 501 h 1281"/>
                <a:gd name="T14" fmla="*/ 1762 w 1800"/>
                <a:gd name="T15" fmla="*/ 724 h 1281"/>
                <a:gd name="T16" fmla="*/ 1781 w 1800"/>
                <a:gd name="T17" fmla="*/ 947 h 1281"/>
                <a:gd name="T18" fmla="*/ 1670 w 1800"/>
                <a:gd name="T19" fmla="*/ 1206 h 1281"/>
                <a:gd name="T20" fmla="*/ 1484 w 1800"/>
                <a:gd name="T21" fmla="*/ 1262 h 1281"/>
                <a:gd name="T22" fmla="*/ 1391 w 1800"/>
                <a:gd name="T23" fmla="*/ 1132 h 1281"/>
                <a:gd name="T24" fmla="*/ 1317 w 1800"/>
                <a:gd name="T25" fmla="*/ 1058 h 1281"/>
                <a:gd name="T26" fmla="*/ 1187 w 1800"/>
                <a:gd name="T27" fmla="*/ 1151 h 1281"/>
                <a:gd name="T28" fmla="*/ 1150 w 1800"/>
                <a:gd name="T29" fmla="*/ 1021 h 1281"/>
                <a:gd name="T30" fmla="*/ 1076 w 1800"/>
                <a:gd name="T31" fmla="*/ 928 h 1281"/>
                <a:gd name="T32" fmla="*/ 1094 w 1800"/>
                <a:gd name="T33" fmla="*/ 835 h 1281"/>
                <a:gd name="T34" fmla="*/ 1039 w 1800"/>
                <a:gd name="T35" fmla="*/ 742 h 1281"/>
                <a:gd name="T36" fmla="*/ 928 w 1800"/>
                <a:gd name="T37" fmla="*/ 650 h 1281"/>
                <a:gd name="T38" fmla="*/ 834 w 1800"/>
                <a:gd name="T39" fmla="*/ 668 h 1281"/>
                <a:gd name="T40" fmla="*/ 649 w 1800"/>
                <a:gd name="T41" fmla="*/ 742 h 1281"/>
                <a:gd name="T42" fmla="*/ 463 w 1800"/>
                <a:gd name="T43" fmla="*/ 947 h 1281"/>
                <a:gd name="T44" fmla="*/ 297 w 1800"/>
                <a:gd name="T45" fmla="*/ 650 h 1281"/>
                <a:gd name="T46" fmla="*/ 167 w 1800"/>
                <a:gd name="T47" fmla="*/ 464 h 1281"/>
                <a:gd name="T48" fmla="*/ 56 w 1800"/>
                <a:gd name="T49" fmla="*/ 427 h 1281"/>
                <a:gd name="T50" fmla="*/ 18 w 1800"/>
                <a:gd name="T51" fmla="*/ 371 h 1281"/>
                <a:gd name="T52" fmla="*/ 74 w 1800"/>
                <a:gd name="T53" fmla="*/ 353 h 1281"/>
                <a:gd name="T54" fmla="*/ 148 w 1800"/>
                <a:gd name="T55" fmla="*/ 241 h 1281"/>
                <a:gd name="T56" fmla="*/ 278 w 1800"/>
                <a:gd name="T57" fmla="*/ 186 h 1281"/>
                <a:gd name="T58" fmla="*/ 352 w 1800"/>
                <a:gd name="T59" fmla="*/ 93 h 1281"/>
                <a:gd name="T60" fmla="*/ 427 w 1800"/>
                <a:gd name="T61" fmla="*/ 19 h 1281"/>
                <a:gd name="T62" fmla="*/ 427 w 1800"/>
                <a:gd name="T63" fmla="*/ 0 h 1281"/>
                <a:gd name="T64" fmla="*/ 612 w 1800"/>
                <a:gd name="T65" fmla="*/ 38 h 1281"/>
                <a:gd name="T66" fmla="*/ 872 w 1800"/>
                <a:gd name="T67" fmla="*/ 112 h 1281"/>
                <a:gd name="T68" fmla="*/ 946 w 1800"/>
                <a:gd name="T69" fmla="*/ 112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0" h="1281">
                  <a:moveTo>
                    <a:pt x="946" y="112"/>
                  </a:moveTo>
                  <a:lnTo>
                    <a:pt x="946" y="112"/>
                  </a:lnTo>
                  <a:cubicBezTo>
                    <a:pt x="946" y="112"/>
                    <a:pt x="1020" y="186"/>
                    <a:pt x="1076" y="205"/>
                  </a:cubicBezTo>
                  <a:cubicBezTo>
                    <a:pt x="1131" y="223"/>
                    <a:pt x="1187" y="186"/>
                    <a:pt x="1280" y="167"/>
                  </a:cubicBezTo>
                  <a:cubicBezTo>
                    <a:pt x="1354" y="130"/>
                    <a:pt x="1410" y="75"/>
                    <a:pt x="1428" y="75"/>
                  </a:cubicBezTo>
                  <a:cubicBezTo>
                    <a:pt x="1428" y="75"/>
                    <a:pt x="1502" y="0"/>
                    <a:pt x="1558" y="167"/>
                  </a:cubicBezTo>
                  <a:cubicBezTo>
                    <a:pt x="1614" y="335"/>
                    <a:pt x="1670" y="427"/>
                    <a:pt x="1707" y="501"/>
                  </a:cubicBezTo>
                  <a:cubicBezTo>
                    <a:pt x="1744" y="576"/>
                    <a:pt x="1762" y="631"/>
                    <a:pt x="1762" y="724"/>
                  </a:cubicBezTo>
                  <a:cubicBezTo>
                    <a:pt x="1744" y="798"/>
                    <a:pt x="1799" y="872"/>
                    <a:pt x="1781" y="947"/>
                  </a:cubicBezTo>
                  <a:cubicBezTo>
                    <a:pt x="1762" y="1021"/>
                    <a:pt x="1725" y="1151"/>
                    <a:pt x="1670" y="1206"/>
                  </a:cubicBezTo>
                  <a:cubicBezTo>
                    <a:pt x="1596" y="1262"/>
                    <a:pt x="1502" y="1280"/>
                    <a:pt x="1484" y="1262"/>
                  </a:cubicBezTo>
                  <a:cubicBezTo>
                    <a:pt x="1447" y="1243"/>
                    <a:pt x="1391" y="1151"/>
                    <a:pt x="1391" y="1132"/>
                  </a:cubicBezTo>
                  <a:cubicBezTo>
                    <a:pt x="1373" y="1113"/>
                    <a:pt x="1373" y="1039"/>
                    <a:pt x="1317" y="1058"/>
                  </a:cubicBezTo>
                  <a:cubicBezTo>
                    <a:pt x="1261" y="1077"/>
                    <a:pt x="1187" y="1151"/>
                    <a:pt x="1187" y="1151"/>
                  </a:cubicBezTo>
                  <a:cubicBezTo>
                    <a:pt x="1187" y="1151"/>
                    <a:pt x="1187" y="1058"/>
                    <a:pt x="1150" y="1021"/>
                  </a:cubicBezTo>
                  <a:cubicBezTo>
                    <a:pt x="1113" y="983"/>
                    <a:pt x="1094" y="928"/>
                    <a:pt x="1076" y="928"/>
                  </a:cubicBezTo>
                  <a:cubicBezTo>
                    <a:pt x="1076" y="909"/>
                    <a:pt x="1094" y="854"/>
                    <a:pt x="1094" y="835"/>
                  </a:cubicBezTo>
                  <a:cubicBezTo>
                    <a:pt x="1094" y="798"/>
                    <a:pt x="1057" y="761"/>
                    <a:pt x="1039" y="742"/>
                  </a:cubicBezTo>
                  <a:cubicBezTo>
                    <a:pt x="1002" y="724"/>
                    <a:pt x="928" y="650"/>
                    <a:pt x="928" y="650"/>
                  </a:cubicBezTo>
                  <a:cubicBezTo>
                    <a:pt x="928" y="650"/>
                    <a:pt x="909" y="631"/>
                    <a:pt x="834" y="668"/>
                  </a:cubicBezTo>
                  <a:cubicBezTo>
                    <a:pt x="760" y="687"/>
                    <a:pt x="649" y="742"/>
                    <a:pt x="649" y="742"/>
                  </a:cubicBezTo>
                  <a:cubicBezTo>
                    <a:pt x="463" y="947"/>
                    <a:pt x="463" y="947"/>
                    <a:pt x="463" y="947"/>
                  </a:cubicBezTo>
                  <a:cubicBezTo>
                    <a:pt x="463" y="947"/>
                    <a:pt x="297" y="668"/>
                    <a:pt x="297" y="650"/>
                  </a:cubicBezTo>
                  <a:cubicBezTo>
                    <a:pt x="278" y="650"/>
                    <a:pt x="167" y="464"/>
                    <a:pt x="167" y="464"/>
                  </a:cubicBezTo>
                  <a:cubicBezTo>
                    <a:pt x="167" y="464"/>
                    <a:pt x="92" y="483"/>
                    <a:pt x="56" y="427"/>
                  </a:cubicBezTo>
                  <a:cubicBezTo>
                    <a:pt x="37" y="390"/>
                    <a:pt x="0" y="353"/>
                    <a:pt x="18" y="371"/>
                  </a:cubicBezTo>
                  <a:cubicBezTo>
                    <a:pt x="37" y="371"/>
                    <a:pt x="37" y="409"/>
                    <a:pt x="74" y="353"/>
                  </a:cubicBezTo>
                  <a:cubicBezTo>
                    <a:pt x="111" y="279"/>
                    <a:pt x="92" y="260"/>
                    <a:pt x="148" y="241"/>
                  </a:cubicBezTo>
                  <a:cubicBezTo>
                    <a:pt x="204" y="205"/>
                    <a:pt x="260" y="205"/>
                    <a:pt x="278" y="186"/>
                  </a:cubicBezTo>
                  <a:cubicBezTo>
                    <a:pt x="315" y="167"/>
                    <a:pt x="352" y="93"/>
                    <a:pt x="352" y="93"/>
                  </a:cubicBezTo>
                  <a:cubicBezTo>
                    <a:pt x="352" y="93"/>
                    <a:pt x="427" y="38"/>
                    <a:pt x="427" y="19"/>
                  </a:cubicBezTo>
                  <a:lnTo>
                    <a:pt x="427" y="0"/>
                  </a:lnTo>
                  <a:cubicBezTo>
                    <a:pt x="427" y="0"/>
                    <a:pt x="538" y="0"/>
                    <a:pt x="612" y="38"/>
                  </a:cubicBezTo>
                  <a:cubicBezTo>
                    <a:pt x="705" y="75"/>
                    <a:pt x="798" y="112"/>
                    <a:pt x="872" y="112"/>
                  </a:cubicBezTo>
                  <a:cubicBezTo>
                    <a:pt x="946" y="112"/>
                    <a:pt x="946" y="112"/>
                    <a:pt x="946" y="112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1817688" y="1930400"/>
              <a:ext cx="1449387" cy="1343025"/>
            </a:xfrm>
            <a:custGeom>
              <a:avLst/>
              <a:gdLst>
                <a:gd name="T0" fmla="*/ 1614 w 4026"/>
                <a:gd name="T1" fmla="*/ 3728 h 3729"/>
                <a:gd name="T2" fmla="*/ 1614 w 4026"/>
                <a:gd name="T3" fmla="*/ 3728 h 3729"/>
                <a:gd name="T4" fmla="*/ 1428 w 4026"/>
                <a:gd name="T5" fmla="*/ 3728 h 3729"/>
                <a:gd name="T6" fmla="*/ 1206 w 4026"/>
                <a:gd name="T7" fmla="*/ 3691 h 3729"/>
                <a:gd name="T8" fmla="*/ 983 w 4026"/>
                <a:gd name="T9" fmla="*/ 3710 h 3729"/>
                <a:gd name="T10" fmla="*/ 890 w 4026"/>
                <a:gd name="T11" fmla="*/ 3487 h 3729"/>
                <a:gd name="T12" fmla="*/ 816 w 4026"/>
                <a:gd name="T13" fmla="*/ 3283 h 3729"/>
                <a:gd name="T14" fmla="*/ 686 w 4026"/>
                <a:gd name="T15" fmla="*/ 3209 h 3729"/>
                <a:gd name="T16" fmla="*/ 463 w 4026"/>
                <a:gd name="T17" fmla="*/ 3320 h 3729"/>
                <a:gd name="T18" fmla="*/ 334 w 4026"/>
                <a:gd name="T19" fmla="*/ 3339 h 3729"/>
                <a:gd name="T20" fmla="*/ 204 w 4026"/>
                <a:gd name="T21" fmla="*/ 3246 h 3729"/>
                <a:gd name="T22" fmla="*/ 222 w 4026"/>
                <a:gd name="T23" fmla="*/ 3209 h 3729"/>
                <a:gd name="T24" fmla="*/ 204 w 4026"/>
                <a:gd name="T25" fmla="*/ 3116 h 3729"/>
                <a:gd name="T26" fmla="*/ 204 w 4026"/>
                <a:gd name="T27" fmla="*/ 3042 h 3729"/>
                <a:gd name="T28" fmla="*/ 56 w 4026"/>
                <a:gd name="T29" fmla="*/ 2875 h 3729"/>
                <a:gd name="T30" fmla="*/ 0 w 4026"/>
                <a:gd name="T31" fmla="*/ 2652 h 3729"/>
                <a:gd name="T32" fmla="*/ 37 w 4026"/>
                <a:gd name="T33" fmla="*/ 2467 h 3729"/>
                <a:gd name="T34" fmla="*/ 204 w 4026"/>
                <a:gd name="T35" fmla="*/ 2448 h 3729"/>
                <a:gd name="T36" fmla="*/ 445 w 4026"/>
                <a:gd name="T37" fmla="*/ 2467 h 3729"/>
                <a:gd name="T38" fmla="*/ 872 w 4026"/>
                <a:gd name="T39" fmla="*/ 2430 h 3729"/>
                <a:gd name="T40" fmla="*/ 1447 w 4026"/>
                <a:gd name="T41" fmla="*/ 2411 h 3729"/>
                <a:gd name="T42" fmla="*/ 1596 w 4026"/>
                <a:gd name="T43" fmla="*/ 2392 h 3729"/>
                <a:gd name="T44" fmla="*/ 1632 w 4026"/>
                <a:gd name="T45" fmla="*/ 2226 h 3729"/>
                <a:gd name="T46" fmla="*/ 1521 w 4026"/>
                <a:gd name="T47" fmla="*/ 1465 h 3729"/>
                <a:gd name="T48" fmla="*/ 1336 w 4026"/>
                <a:gd name="T49" fmla="*/ 55 h 3729"/>
                <a:gd name="T50" fmla="*/ 1837 w 4026"/>
                <a:gd name="T51" fmla="*/ 0 h 3729"/>
                <a:gd name="T52" fmla="*/ 3302 w 4026"/>
                <a:gd name="T53" fmla="*/ 1038 h 3729"/>
                <a:gd name="T54" fmla="*/ 3339 w 4026"/>
                <a:gd name="T55" fmla="*/ 1149 h 3729"/>
                <a:gd name="T56" fmla="*/ 3673 w 4026"/>
                <a:gd name="T57" fmla="*/ 1261 h 3729"/>
                <a:gd name="T58" fmla="*/ 3747 w 4026"/>
                <a:gd name="T59" fmla="*/ 1465 h 3729"/>
                <a:gd name="T60" fmla="*/ 3877 w 4026"/>
                <a:gd name="T61" fmla="*/ 1520 h 3729"/>
                <a:gd name="T62" fmla="*/ 4025 w 4026"/>
                <a:gd name="T63" fmla="*/ 1502 h 3729"/>
                <a:gd name="T64" fmla="*/ 3988 w 4026"/>
                <a:gd name="T65" fmla="*/ 1985 h 3729"/>
                <a:gd name="T66" fmla="*/ 3896 w 4026"/>
                <a:gd name="T67" fmla="*/ 2281 h 3729"/>
                <a:gd name="T68" fmla="*/ 3822 w 4026"/>
                <a:gd name="T69" fmla="*/ 2411 h 3729"/>
                <a:gd name="T70" fmla="*/ 3395 w 4026"/>
                <a:gd name="T71" fmla="*/ 2448 h 3729"/>
                <a:gd name="T72" fmla="*/ 3209 w 4026"/>
                <a:gd name="T73" fmla="*/ 2504 h 3729"/>
                <a:gd name="T74" fmla="*/ 3024 w 4026"/>
                <a:gd name="T75" fmla="*/ 2578 h 3729"/>
                <a:gd name="T76" fmla="*/ 2801 w 4026"/>
                <a:gd name="T77" fmla="*/ 2541 h 3729"/>
                <a:gd name="T78" fmla="*/ 2412 w 4026"/>
                <a:gd name="T79" fmla="*/ 2689 h 3729"/>
                <a:gd name="T80" fmla="*/ 2152 w 4026"/>
                <a:gd name="T81" fmla="*/ 2893 h 3729"/>
                <a:gd name="T82" fmla="*/ 2059 w 4026"/>
                <a:gd name="T83" fmla="*/ 2986 h 3729"/>
                <a:gd name="T84" fmla="*/ 1855 w 4026"/>
                <a:gd name="T85" fmla="*/ 3134 h 3729"/>
                <a:gd name="T86" fmla="*/ 1614 w 4026"/>
                <a:gd name="T87" fmla="*/ 3728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26" h="3729">
                  <a:moveTo>
                    <a:pt x="1614" y="3728"/>
                  </a:moveTo>
                  <a:lnTo>
                    <a:pt x="1614" y="3728"/>
                  </a:lnTo>
                  <a:cubicBezTo>
                    <a:pt x="1614" y="3728"/>
                    <a:pt x="1502" y="3728"/>
                    <a:pt x="1428" y="3728"/>
                  </a:cubicBezTo>
                  <a:cubicBezTo>
                    <a:pt x="1373" y="3710"/>
                    <a:pt x="1261" y="3691"/>
                    <a:pt x="1206" y="3691"/>
                  </a:cubicBezTo>
                  <a:cubicBezTo>
                    <a:pt x="1150" y="3672"/>
                    <a:pt x="983" y="3710"/>
                    <a:pt x="983" y="3710"/>
                  </a:cubicBezTo>
                  <a:cubicBezTo>
                    <a:pt x="890" y="3487"/>
                    <a:pt x="890" y="3487"/>
                    <a:pt x="890" y="3487"/>
                  </a:cubicBezTo>
                  <a:cubicBezTo>
                    <a:pt x="816" y="3283"/>
                    <a:pt x="816" y="3283"/>
                    <a:pt x="816" y="3283"/>
                  </a:cubicBezTo>
                  <a:cubicBezTo>
                    <a:pt x="816" y="3283"/>
                    <a:pt x="779" y="3153"/>
                    <a:pt x="686" y="3209"/>
                  </a:cubicBezTo>
                  <a:cubicBezTo>
                    <a:pt x="593" y="3264"/>
                    <a:pt x="463" y="3320"/>
                    <a:pt x="463" y="3320"/>
                  </a:cubicBezTo>
                  <a:cubicBezTo>
                    <a:pt x="463" y="3320"/>
                    <a:pt x="371" y="3357"/>
                    <a:pt x="334" y="3339"/>
                  </a:cubicBezTo>
                  <a:cubicBezTo>
                    <a:pt x="297" y="3339"/>
                    <a:pt x="204" y="3246"/>
                    <a:pt x="204" y="3246"/>
                  </a:cubicBezTo>
                  <a:cubicBezTo>
                    <a:pt x="204" y="3246"/>
                    <a:pt x="241" y="3227"/>
                    <a:pt x="222" y="3209"/>
                  </a:cubicBezTo>
                  <a:cubicBezTo>
                    <a:pt x="222" y="3190"/>
                    <a:pt x="204" y="3134"/>
                    <a:pt x="204" y="3116"/>
                  </a:cubicBezTo>
                  <a:cubicBezTo>
                    <a:pt x="204" y="3098"/>
                    <a:pt x="204" y="3042"/>
                    <a:pt x="204" y="3042"/>
                  </a:cubicBezTo>
                  <a:cubicBezTo>
                    <a:pt x="204" y="3042"/>
                    <a:pt x="92" y="2912"/>
                    <a:pt x="56" y="2875"/>
                  </a:cubicBezTo>
                  <a:cubicBezTo>
                    <a:pt x="37" y="2838"/>
                    <a:pt x="0" y="2708"/>
                    <a:pt x="0" y="2652"/>
                  </a:cubicBezTo>
                  <a:cubicBezTo>
                    <a:pt x="18" y="2615"/>
                    <a:pt x="37" y="2467"/>
                    <a:pt x="37" y="2467"/>
                  </a:cubicBezTo>
                  <a:cubicBezTo>
                    <a:pt x="37" y="2467"/>
                    <a:pt x="148" y="2448"/>
                    <a:pt x="204" y="2448"/>
                  </a:cubicBezTo>
                  <a:cubicBezTo>
                    <a:pt x="260" y="2467"/>
                    <a:pt x="352" y="2467"/>
                    <a:pt x="445" y="2467"/>
                  </a:cubicBezTo>
                  <a:cubicBezTo>
                    <a:pt x="519" y="2448"/>
                    <a:pt x="872" y="2430"/>
                    <a:pt x="872" y="2430"/>
                  </a:cubicBezTo>
                  <a:cubicBezTo>
                    <a:pt x="1447" y="2411"/>
                    <a:pt x="1447" y="2411"/>
                    <a:pt x="1447" y="2411"/>
                  </a:cubicBezTo>
                  <a:cubicBezTo>
                    <a:pt x="1447" y="2411"/>
                    <a:pt x="1558" y="2411"/>
                    <a:pt x="1596" y="2392"/>
                  </a:cubicBezTo>
                  <a:cubicBezTo>
                    <a:pt x="1632" y="2356"/>
                    <a:pt x="1670" y="2337"/>
                    <a:pt x="1632" y="2226"/>
                  </a:cubicBezTo>
                  <a:cubicBezTo>
                    <a:pt x="1614" y="2133"/>
                    <a:pt x="1521" y="1465"/>
                    <a:pt x="1521" y="1465"/>
                  </a:cubicBezTo>
                  <a:cubicBezTo>
                    <a:pt x="1336" y="55"/>
                    <a:pt x="1336" y="55"/>
                    <a:pt x="1336" y="55"/>
                  </a:cubicBezTo>
                  <a:cubicBezTo>
                    <a:pt x="1837" y="0"/>
                    <a:pt x="1837" y="0"/>
                    <a:pt x="1837" y="0"/>
                  </a:cubicBezTo>
                  <a:cubicBezTo>
                    <a:pt x="3302" y="1038"/>
                    <a:pt x="3302" y="1038"/>
                    <a:pt x="3302" y="1038"/>
                  </a:cubicBezTo>
                  <a:cubicBezTo>
                    <a:pt x="3302" y="1038"/>
                    <a:pt x="3321" y="1149"/>
                    <a:pt x="3339" y="1149"/>
                  </a:cubicBezTo>
                  <a:cubicBezTo>
                    <a:pt x="3376" y="1149"/>
                    <a:pt x="3673" y="1261"/>
                    <a:pt x="3673" y="1261"/>
                  </a:cubicBezTo>
                  <a:cubicBezTo>
                    <a:pt x="3673" y="1261"/>
                    <a:pt x="3747" y="1354"/>
                    <a:pt x="3747" y="1465"/>
                  </a:cubicBezTo>
                  <a:cubicBezTo>
                    <a:pt x="3747" y="1465"/>
                    <a:pt x="3747" y="1539"/>
                    <a:pt x="3877" y="1520"/>
                  </a:cubicBezTo>
                  <a:cubicBezTo>
                    <a:pt x="4025" y="1502"/>
                    <a:pt x="4025" y="1502"/>
                    <a:pt x="4025" y="1502"/>
                  </a:cubicBezTo>
                  <a:cubicBezTo>
                    <a:pt x="4025" y="1502"/>
                    <a:pt x="4007" y="1855"/>
                    <a:pt x="3988" y="1985"/>
                  </a:cubicBezTo>
                  <a:cubicBezTo>
                    <a:pt x="3951" y="2114"/>
                    <a:pt x="3914" y="2244"/>
                    <a:pt x="3896" y="2281"/>
                  </a:cubicBezTo>
                  <a:cubicBezTo>
                    <a:pt x="3877" y="2318"/>
                    <a:pt x="3914" y="2411"/>
                    <a:pt x="3822" y="2411"/>
                  </a:cubicBezTo>
                  <a:cubicBezTo>
                    <a:pt x="3728" y="2411"/>
                    <a:pt x="3487" y="2448"/>
                    <a:pt x="3395" y="2448"/>
                  </a:cubicBezTo>
                  <a:cubicBezTo>
                    <a:pt x="3302" y="2448"/>
                    <a:pt x="3283" y="2485"/>
                    <a:pt x="3209" y="2504"/>
                  </a:cubicBezTo>
                  <a:cubicBezTo>
                    <a:pt x="3116" y="2541"/>
                    <a:pt x="3042" y="2559"/>
                    <a:pt x="3024" y="2578"/>
                  </a:cubicBezTo>
                  <a:cubicBezTo>
                    <a:pt x="3005" y="2578"/>
                    <a:pt x="2894" y="2504"/>
                    <a:pt x="2801" y="2541"/>
                  </a:cubicBezTo>
                  <a:cubicBezTo>
                    <a:pt x="2709" y="2559"/>
                    <a:pt x="2486" y="2633"/>
                    <a:pt x="2412" y="2689"/>
                  </a:cubicBezTo>
                  <a:cubicBezTo>
                    <a:pt x="2319" y="2763"/>
                    <a:pt x="2189" y="2819"/>
                    <a:pt x="2152" y="2893"/>
                  </a:cubicBezTo>
                  <a:cubicBezTo>
                    <a:pt x="2115" y="2949"/>
                    <a:pt x="2133" y="2968"/>
                    <a:pt x="2059" y="2986"/>
                  </a:cubicBezTo>
                  <a:cubicBezTo>
                    <a:pt x="1985" y="3023"/>
                    <a:pt x="1929" y="3023"/>
                    <a:pt x="1855" y="3134"/>
                  </a:cubicBezTo>
                  <a:cubicBezTo>
                    <a:pt x="1781" y="3246"/>
                    <a:pt x="1596" y="3598"/>
                    <a:pt x="1614" y="3728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1871663" y="3438525"/>
              <a:ext cx="368300" cy="381000"/>
            </a:xfrm>
            <a:custGeom>
              <a:avLst/>
              <a:gdLst>
                <a:gd name="T0" fmla="*/ 965 w 1022"/>
                <a:gd name="T1" fmla="*/ 1038 h 1058"/>
                <a:gd name="T2" fmla="*/ 965 w 1022"/>
                <a:gd name="T3" fmla="*/ 1038 h 1058"/>
                <a:gd name="T4" fmla="*/ 983 w 1022"/>
                <a:gd name="T5" fmla="*/ 909 h 1058"/>
                <a:gd name="T6" fmla="*/ 983 w 1022"/>
                <a:gd name="T7" fmla="*/ 835 h 1058"/>
                <a:gd name="T8" fmla="*/ 1002 w 1022"/>
                <a:gd name="T9" fmla="*/ 705 h 1058"/>
                <a:gd name="T10" fmla="*/ 947 w 1022"/>
                <a:gd name="T11" fmla="*/ 593 h 1058"/>
                <a:gd name="T12" fmla="*/ 761 w 1022"/>
                <a:gd name="T13" fmla="*/ 464 h 1058"/>
                <a:gd name="T14" fmla="*/ 724 w 1022"/>
                <a:gd name="T15" fmla="*/ 371 h 1058"/>
                <a:gd name="T16" fmla="*/ 724 w 1022"/>
                <a:gd name="T17" fmla="*/ 167 h 1058"/>
                <a:gd name="T18" fmla="*/ 612 w 1022"/>
                <a:gd name="T19" fmla="*/ 204 h 1058"/>
                <a:gd name="T20" fmla="*/ 501 w 1022"/>
                <a:gd name="T21" fmla="*/ 111 h 1058"/>
                <a:gd name="T22" fmla="*/ 464 w 1022"/>
                <a:gd name="T23" fmla="*/ 0 h 1058"/>
                <a:gd name="T24" fmla="*/ 390 w 1022"/>
                <a:gd name="T25" fmla="*/ 0 h 1058"/>
                <a:gd name="T26" fmla="*/ 297 w 1022"/>
                <a:gd name="T27" fmla="*/ 93 h 1058"/>
                <a:gd name="T28" fmla="*/ 223 w 1022"/>
                <a:gd name="T29" fmla="*/ 204 h 1058"/>
                <a:gd name="T30" fmla="*/ 112 w 1022"/>
                <a:gd name="T31" fmla="*/ 296 h 1058"/>
                <a:gd name="T32" fmla="*/ 56 w 1022"/>
                <a:gd name="T33" fmla="*/ 334 h 1058"/>
                <a:gd name="T34" fmla="*/ 74 w 1022"/>
                <a:gd name="T35" fmla="*/ 371 h 1058"/>
                <a:gd name="T36" fmla="*/ 149 w 1022"/>
                <a:gd name="T37" fmla="*/ 390 h 1058"/>
                <a:gd name="T38" fmla="*/ 223 w 1022"/>
                <a:gd name="T39" fmla="*/ 445 h 1058"/>
                <a:gd name="T40" fmla="*/ 315 w 1022"/>
                <a:gd name="T41" fmla="*/ 575 h 1058"/>
                <a:gd name="T42" fmla="*/ 464 w 1022"/>
                <a:gd name="T43" fmla="*/ 686 h 1058"/>
                <a:gd name="T44" fmla="*/ 706 w 1022"/>
                <a:gd name="T45" fmla="*/ 927 h 1058"/>
                <a:gd name="T46" fmla="*/ 872 w 1022"/>
                <a:gd name="T47" fmla="*/ 1038 h 1058"/>
                <a:gd name="T48" fmla="*/ 965 w 1022"/>
                <a:gd name="T49" fmla="*/ 1038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2" h="1058">
                  <a:moveTo>
                    <a:pt x="965" y="1038"/>
                  </a:moveTo>
                  <a:lnTo>
                    <a:pt x="965" y="1038"/>
                  </a:lnTo>
                  <a:cubicBezTo>
                    <a:pt x="965" y="1038"/>
                    <a:pt x="983" y="946"/>
                    <a:pt x="983" y="909"/>
                  </a:cubicBezTo>
                  <a:cubicBezTo>
                    <a:pt x="983" y="872"/>
                    <a:pt x="983" y="853"/>
                    <a:pt x="983" y="835"/>
                  </a:cubicBezTo>
                  <a:cubicBezTo>
                    <a:pt x="1002" y="797"/>
                    <a:pt x="1021" y="723"/>
                    <a:pt x="1002" y="705"/>
                  </a:cubicBezTo>
                  <a:cubicBezTo>
                    <a:pt x="983" y="667"/>
                    <a:pt x="1002" y="649"/>
                    <a:pt x="947" y="593"/>
                  </a:cubicBezTo>
                  <a:cubicBezTo>
                    <a:pt x="872" y="538"/>
                    <a:pt x="761" y="464"/>
                    <a:pt x="761" y="464"/>
                  </a:cubicBezTo>
                  <a:cubicBezTo>
                    <a:pt x="761" y="464"/>
                    <a:pt x="724" y="426"/>
                    <a:pt x="724" y="371"/>
                  </a:cubicBezTo>
                  <a:cubicBezTo>
                    <a:pt x="706" y="315"/>
                    <a:pt x="724" y="167"/>
                    <a:pt x="724" y="167"/>
                  </a:cubicBezTo>
                  <a:cubicBezTo>
                    <a:pt x="724" y="167"/>
                    <a:pt x="650" y="204"/>
                    <a:pt x="612" y="204"/>
                  </a:cubicBezTo>
                  <a:cubicBezTo>
                    <a:pt x="594" y="204"/>
                    <a:pt x="520" y="130"/>
                    <a:pt x="501" y="111"/>
                  </a:cubicBezTo>
                  <a:cubicBezTo>
                    <a:pt x="501" y="93"/>
                    <a:pt x="483" y="19"/>
                    <a:pt x="464" y="0"/>
                  </a:cubicBezTo>
                  <a:cubicBezTo>
                    <a:pt x="464" y="0"/>
                    <a:pt x="427" y="0"/>
                    <a:pt x="390" y="0"/>
                  </a:cubicBezTo>
                  <a:cubicBezTo>
                    <a:pt x="371" y="19"/>
                    <a:pt x="297" y="93"/>
                    <a:pt x="297" y="93"/>
                  </a:cubicBezTo>
                  <a:cubicBezTo>
                    <a:pt x="297" y="93"/>
                    <a:pt x="241" y="185"/>
                    <a:pt x="223" y="204"/>
                  </a:cubicBezTo>
                  <a:cubicBezTo>
                    <a:pt x="186" y="222"/>
                    <a:pt x="149" y="278"/>
                    <a:pt x="112" y="296"/>
                  </a:cubicBezTo>
                  <a:cubicBezTo>
                    <a:pt x="93" y="315"/>
                    <a:pt x="93" y="334"/>
                    <a:pt x="56" y="334"/>
                  </a:cubicBezTo>
                  <a:cubicBezTo>
                    <a:pt x="0" y="334"/>
                    <a:pt x="38" y="352"/>
                    <a:pt x="74" y="371"/>
                  </a:cubicBezTo>
                  <a:cubicBezTo>
                    <a:pt x="112" y="390"/>
                    <a:pt x="112" y="390"/>
                    <a:pt x="149" y="390"/>
                  </a:cubicBezTo>
                  <a:cubicBezTo>
                    <a:pt x="204" y="390"/>
                    <a:pt x="223" y="390"/>
                    <a:pt x="223" y="445"/>
                  </a:cubicBezTo>
                  <a:cubicBezTo>
                    <a:pt x="241" y="519"/>
                    <a:pt x="279" y="538"/>
                    <a:pt x="315" y="575"/>
                  </a:cubicBezTo>
                  <a:cubicBezTo>
                    <a:pt x="353" y="593"/>
                    <a:pt x="427" y="649"/>
                    <a:pt x="464" y="686"/>
                  </a:cubicBezTo>
                  <a:cubicBezTo>
                    <a:pt x="501" y="742"/>
                    <a:pt x="668" y="872"/>
                    <a:pt x="706" y="927"/>
                  </a:cubicBezTo>
                  <a:cubicBezTo>
                    <a:pt x="761" y="964"/>
                    <a:pt x="835" y="1038"/>
                    <a:pt x="872" y="1038"/>
                  </a:cubicBezTo>
                  <a:cubicBezTo>
                    <a:pt x="891" y="1038"/>
                    <a:pt x="947" y="1057"/>
                    <a:pt x="965" y="1038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2125663" y="3251200"/>
              <a:ext cx="547687" cy="561975"/>
            </a:xfrm>
            <a:custGeom>
              <a:avLst/>
              <a:gdLst>
                <a:gd name="T0" fmla="*/ 760 w 1521"/>
                <a:gd name="T1" fmla="*/ 56 h 1559"/>
                <a:gd name="T2" fmla="*/ 760 w 1521"/>
                <a:gd name="T3" fmla="*/ 56 h 1559"/>
                <a:gd name="T4" fmla="*/ 760 w 1521"/>
                <a:gd name="T5" fmla="*/ 0 h 1559"/>
                <a:gd name="T6" fmla="*/ 834 w 1521"/>
                <a:gd name="T7" fmla="*/ 19 h 1559"/>
                <a:gd name="T8" fmla="*/ 908 w 1521"/>
                <a:gd name="T9" fmla="*/ 112 h 1559"/>
                <a:gd name="T10" fmla="*/ 1094 w 1521"/>
                <a:gd name="T11" fmla="*/ 168 h 1559"/>
                <a:gd name="T12" fmla="*/ 1372 w 1521"/>
                <a:gd name="T13" fmla="*/ 130 h 1559"/>
                <a:gd name="T14" fmla="*/ 1428 w 1521"/>
                <a:gd name="T15" fmla="*/ 242 h 1559"/>
                <a:gd name="T16" fmla="*/ 1502 w 1521"/>
                <a:gd name="T17" fmla="*/ 390 h 1559"/>
                <a:gd name="T18" fmla="*/ 1484 w 1521"/>
                <a:gd name="T19" fmla="*/ 483 h 1559"/>
                <a:gd name="T20" fmla="*/ 1335 w 1521"/>
                <a:gd name="T21" fmla="*/ 761 h 1559"/>
                <a:gd name="T22" fmla="*/ 1354 w 1521"/>
                <a:gd name="T23" fmla="*/ 910 h 1559"/>
                <a:gd name="T24" fmla="*/ 1428 w 1521"/>
                <a:gd name="T25" fmla="*/ 1169 h 1559"/>
                <a:gd name="T26" fmla="*/ 1446 w 1521"/>
                <a:gd name="T27" fmla="*/ 1317 h 1559"/>
                <a:gd name="T28" fmla="*/ 1224 w 1521"/>
                <a:gd name="T29" fmla="*/ 1281 h 1559"/>
                <a:gd name="T30" fmla="*/ 983 w 1521"/>
                <a:gd name="T31" fmla="*/ 1317 h 1559"/>
                <a:gd name="T32" fmla="*/ 574 w 1521"/>
                <a:gd name="T33" fmla="*/ 1429 h 1559"/>
                <a:gd name="T34" fmla="*/ 259 w 1521"/>
                <a:gd name="T35" fmla="*/ 1558 h 1559"/>
                <a:gd name="T36" fmla="*/ 277 w 1521"/>
                <a:gd name="T37" fmla="*/ 1410 h 1559"/>
                <a:gd name="T38" fmla="*/ 296 w 1521"/>
                <a:gd name="T39" fmla="*/ 1336 h 1559"/>
                <a:gd name="T40" fmla="*/ 296 w 1521"/>
                <a:gd name="T41" fmla="*/ 1225 h 1559"/>
                <a:gd name="T42" fmla="*/ 277 w 1521"/>
                <a:gd name="T43" fmla="*/ 1169 h 1559"/>
                <a:gd name="T44" fmla="*/ 111 w 1521"/>
                <a:gd name="T45" fmla="*/ 1021 h 1559"/>
                <a:gd name="T46" fmla="*/ 18 w 1521"/>
                <a:gd name="T47" fmla="*/ 946 h 1559"/>
                <a:gd name="T48" fmla="*/ 18 w 1521"/>
                <a:gd name="T49" fmla="*/ 687 h 1559"/>
                <a:gd name="T50" fmla="*/ 129 w 1521"/>
                <a:gd name="T51" fmla="*/ 539 h 1559"/>
                <a:gd name="T52" fmla="*/ 185 w 1521"/>
                <a:gd name="T53" fmla="*/ 390 h 1559"/>
                <a:gd name="T54" fmla="*/ 166 w 1521"/>
                <a:gd name="T55" fmla="*/ 279 h 1559"/>
                <a:gd name="T56" fmla="*/ 166 w 1521"/>
                <a:gd name="T57" fmla="*/ 149 h 1559"/>
                <a:gd name="T58" fmla="*/ 129 w 1521"/>
                <a:gd name="T59" fmla="*/ 38 h 1559"/>
                <a:gd name="T60" fmla="*/ 352 w 1521"/>
                <a:gd name="T61" fmla="*/ 19 h 1559"/>
                <a:gd name="T62" fmla="*/ 612 w 1521"/>
                <a:gd name="T63" fmla="*/ 56 h 1559"/>
                <a:gd name="T64" fmla="*/ 760 w 1521"/>
                <a:gd name="T65" fmla="*/ 56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1" h="1559">
                  <a:moveTo>
                    <a:pt x="760" y="56"/>
                  </a:moveTo>
                  <a:lnTo>
                    <a:pt x="760" y="56"/>
                  </a:lnTo>
                  <a:cubicBezTo>
                    <a:pt x="760" y="56"/>
                    <a:pt x="742" y="0"/>
                    <a:pt x="760" y="0"/>
                  </a:cubicBezTo>
                  <a:cubicBezTo>
                    <a:pt x="778" y="19"/>
                    <a:pt x="778" y="0"/>
                    <a:pt x="834" y="19"/>
                  </a:cubicBezTo>
                  <a:cubicBezTo>
                    <a:pt x="871" y="38"/>
                    <a:pt x="890" y="74"/>
                    <a:pt x="908" y="112"/>
                  </a:cubicBezTo>
                  <a:cubicBezTo>
                    <a:pt x="927" y="149"/>
                    <a:pt x="1001" y="186"/>
                    <a:pt x="1094" y="168"/>
                  </a:cubicBezTo>
                  <a:cubicBezTo>
                    <a:pt x="1168" y="149"/>
                    <a:pt x="1335" y="149"/>
                    <a:pt x="1372" y="130"/>
                  </a:cubicBezTo>
                  <a:cubicBezTo>
                    <a:pt x="1390" y="130"/>
                    <a:pt x="1409" y="168"/>
                    <a:pt x="1428" y="242"/>
                  </a:cubicBezTo>
                  <a:cubicBezTo>
                    <a:pt x="1465" y="297"/>
                    <a:pt x="1502" y="353"/>
                    <a:pt x="1502" y="390"/>
                  </a:cubicBezTo>
                  <a:cubicBezTo>
                    <a:pt x="1502" y="427"/>
                    <a:pt x="1520" y="390"/>
                    <a:pt x="1484" y="483"/>
                  </a:cubicBezTo>
                  <a:cubicBezTo>
                    <a:pt x="1446" y="575"/>
                    <a:pt x="1372" y="724"/>
                    <a:pt x="1335" y="761"/>
                  </a:cubicBezTo>
                  <a:cubicBezTo>
                    <a:pt x="1316" y="798"/>
                    <a:pt x="1298" y="798"/>
                    <a:pt x="1354" y="910"/>
                  </a:cubicBezTo>
                  <a:cubicBezTo>
                    <a:pt x="1390" y="1039"/>
                    <a:pt x="1409" y="1095"/>
                    <a:pt x="1428" y="1169"/>
                  </a:cubicBezTo>
                  <a:cubicBezTo>
                    <a:pt x="1446" y="1262"/>
                    <a:pt x="1446" y="1317"/>
                    <a:pt x="1446" y="1317"/>
                  </a:cubicBezTo>
                  <a:cubicBezTo>
                    <a:pt x="1446" y="1317"/>
                    <a:pt x="1279" y="1281"/>
                    <a:pt x="1224" y="1281"/>
                  </a:cubicBezTo>
                  <a:cubicBezTo>
                    <a:pt x="1168" y="1281"/>
                    <a:pt x="1057" y="1299"/>
                    <a:pt x="983" y="1317"/>
                  </a:cubicBezTo>
                  <a:cubicBezTo>
                    <a:pt x="890" y="1336"/>
                    <a:pt x="630" y="1410"/>
                    <a:pt x="574" y="1429"/>
                  </a:cubicBezTo>
                  <a:cubicBezTo>
                    <a:pt x="537" y="1447"/>
                    <a:pt x="277" y="1558"/>
                    <a:pt x="259" y="1558"/>
                  </a:cubicBezTo>
                  <a:cubicBezTo>
                    <a:pt x="277" y="1410"/>
                    <a:pt x="277" y="1410"/>
                    <a:pt x="277" y="1410"/>
                  </a:cubicBezTo>
                  <a:cubicBezTo>
                    <a:pt x="277" y="1410"/>
                    <a:pt x="296" y="1355"/>
                    <a:pt x="296" y="1336"/>
                  </a:cubicBezTo>
                  <a:cubicBezTo>
                    <a:pt x="296" y="1317"/>
                    <a:pt x="296" y="1243"/>
                    <a:pt x="296" y="1225"/>
                  </a:cubicBezTo>
                  <a:cubicBezTo>
                    <a:pt x="296" y="1225"/>
                    <a:pt x="296" y="1187"/>
                    <a:pt x="277" y="1169"/>
                  </a:cubicBezTo>
                  <a:cubicBezTo>
                    <a:pt x="277" y="1151"/>
                    <a:pt x="129" y="1039"/>
                    <a:pt x="111" y="1021"/>
                  </a:cubicBezTo>
                  <a:cubicBezTo>
                    <a:pt x="92" y="1002"/>
                    <a:pt x="36" y="984"/>
                    <a:pt x="18" y="946"/>
                  </a:cubicBezTo>
                  <a:cubicBezTo>
                    <a:pt x="0" y="910"/>
                    <a:pt x="18" y="687"/>
                    <a:pt x="18" y="687"/>
                  </a:cubicBezTo>
                  <a:cubicBezTo>
                    <a:pt x="18" y="687"/>
                    <a:pt x="92" y="668"/>
                    <a:pt x="129" y="539"/>
                  </a:cubicBezTo>
                  <a:lnTo>
                    <a:pt x="185" y="390"/>
                  </a:lnTo>
                  <a:cubicBezTo>
                    <a:pt x="185" y="371"/>
                    <a:pt x="185" y="316"/>
                    <a:pt x="166" y="279"/>
                  </a:cubicBezTo>
                  <a:cubicBezTo>
                    <a:pt x="166" y="242"/>
                    <a:pt x="148" y="168"/>
                    <a:pt x="166" y="149"/>
                  </a:cubicBezTo>
                  <a:cubicBezTo>
                    <a:pt x="166" y="130"/>
                    <a:pt x="129" y="38"/>
                    <a:pt x="129" y="38"/>
                  </a:cubicBezTo>
                  <a:cubicBezTo>
                    <a:pt x="129" y="38"/>
                    <a:pt x="296" y="0"/>
                    <a:pt x="352" y="19"/>
                  </a:cubicBezTo>
                  <a:cubicBezTo>
                    <a:pt x="389" y="19"/>
                    <a:pt x="556" y="56"/>
                    <a:pt x="612" y="56"/>
                  </a:cubicBezTo>
                  <a:cubicBezTo>
                    <a:pt x="667" y="56"/>
                    <a:pt x="760" y="56"/>
                    <a:pt x="760" y="56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2398713" y="2838450"/>
              <a:ext cx="720725" cy="481013"/>
            </a:xfrm>
            <a:custGeom>
              <a:avLst/>
              <a:gdLst>
                <a:gd name="T0" fmla="*/ 2003 w 2004"/>
                <a:gd name="T1" fmla="*/ 724 h 1337"/>
                <a:gd name="T2" fmla="*/ 2003 w 2004"/>
                <a:gd name="T3" fmla="*/ 724 h 1337"/>
                <a:gd name="T4" fmla="*/ 1948 w 2004"/>
                <a:gd name="T5" fmla="*/ 891 h 1337"/>
                <a:gd name="T6" fmla="*/ 1725 w 2004"/>
                <a:gd name="T7" fmla="*/ 909 h 1337"/>
                <a:gd name="T8" fmla="*/ 1577 w 2004"/>
                <a:gd name="T9" fmla="*/ 1002 h 1337"/>
                <a:gd name="T10" fmla="*/ 1447 w 2004"/>
                <a:gd name="T11" fmla="*/ 1021 h 1337"/>
                <a:gd name="T12" fmla="*/ 1076 w 2004"/>
                <a:gd name="T13" fmla="*/ 965 h 1337"/>
                <a:gd name="T14" fmla="*/ 705 w 2004"/>
                <a:gd name="T15" fmla="*/ 1002 h 1337"/>
                <a:gd name="T16" fmla="*/ 630 w 2004"/>
                <a:gd name="T17" fmla="*/ 1169 h 1337"/>
                <a:gd name="T18" fmla="*/ 630 w 2004"/>
                <a:gd name="T19" fmla="*/ 1299 h 1337"/>
                <a:gd name="T20" fmla="*/ 538 w 2004"/>
                <a:gd name="T21" fmla="*/ 1299 h 1337"/>
                <a:gd name="T22" fmla="*/ 353 w 2004"/>
                <a:gd name="T23" fmla="*/ 1318 h 1337"/>
                <a:gd name="T24" fmla="*/ 259 w 2004"/>
                <a:gd name="T25" fmla="*/ 1318 h 1337"/>
                <a:gd name="T26" fmla="*/ 148 w 2004"/>
                <a:gd name="T27" fmla="*/ 1243 h 1337"/>
                <a:gd name="T28" fmla="*/ 0 w 2004"/>
                <a:gd name="T29" fmla="*/ 1150 h 1337"/>
                <a:gd name="T30" fmla="*/ 167 w 2004"/>
                <a:gd name="T31" fmla="*/ 742 h 1337"/>
                <a:gd name="T32" fmla="*/ 408 w 2004"/>
                <a:gd name="T33" fmla="*/ 482 h 1337"/>
                <a:gd name="T34" fmla="*/ 538 w 2004"/>
                <a:gd name="T35" fmla="*/ 371 h 1337"/>
                <a:gd name="T36" fmla="*/ 742 w 2004"/>
                <a:gd name="T37" fmla="*/ 205 h 1337"/>
                <a:gd name="T38" fmla="*/ 890 w 2004"/>
                <a:gd name="T39" fmla="*/ 111 h 1337"/>
                <a:gd name="T40" fmla="*/ 1187 w 2004"/>
                <a:gd name="T41" fmla="*/ 19 h 1337"/>
                <a:gd name="T42" fmla="*/ 1372 w 2004"/>
                <a:gd name="T43" fmla="*/ 19 h 1337"/>
                <a:gd name="T44" fmla="*/ 1410 w 2004"/>
                <a:gd name="T45" fmla="*/ 56 h 1337"/>
                <a:gd name="T46" fmla="*/ 1428 w 2004"/>
                <a:gd name="T47" fmla="*/ 149 h 1337"/>
                <a:gd name="T48" fmla="*/ 1558 w 2004"/>
                <a:gd name="T49" fmla="*/ 371 h 1337"/>
                <a:gd name="T50" fmla="*/ 1632 w 2004"/>
                <a:gd name="T51" fmla="*/ 464 h 1337"/>
                <a:gd name="T52" fmla="*/ 1799 w 2004"/>
                <a:gd name="T53" fmla="*/ 594 h 1337"/>
                <a:gd name="T54" fmla="*/ 2003 w 2004"/>
                <a:gd name="T55" fmla="*/ 724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4" h="1337">
                  <a:moveTo>
                    <a:pt x="2003" y="724"/>
                  </a:moveTo>
                  <a:lnTo>
                    <a:pt x="2003" y="724"/>
                  </a:lnTo>
                  <a:cubicBezTo>
                    <a:pt x="2003" y="724"/>
                    <a:pt x="2003" y="891"/>
                    <a:pt x="1948" y="891"/>
                  </a:cubicBezTo>
                  <a:cubicBezTo>
                    <a:pt x="1873" y="891"/>
                    <a:pt x="1799" y="891"/>
                    <a:pt x="1725" y="909"/>
                  </a:cubicBezTo>
                  <a:cubicBezTo>
                    <a:pt x="1669" y="928"/>
                    <a:pt x="1632" y="965"/>
                    <a:pt x="1577" y="1002"/>
                  </a:cubicBezTo>
                  <a:cubicBezTo>
                    <a:pt x="1540" y="1021"/>
                    <a:pt x="1577" y="1058"/>
                    <a:pt x="1447" y="1021"/>
                  </a:cubicBezTo>
                  <a:cubicBezTo>
                    <a:pt x="1317" y="1002"/>
                    <a:pt x="1224" y="965"/>
                    <a:pt x="1076" y="965"/>
                  </a:cubicBezTo>
                  <a:cubicBezTo>
                    <a:pt x="909" y="965"/>
                    <a:pt x="760" y="965"/>
                    <a:pt x="705" y="1002"/>
                  </a:cubicBezTo>
                  <a:cubicBezTo>
                    <a:pt x="649" y="1058"/>
                    <a:pt x="630" y="1095"/>
                    <a:pt x="630" y="1169"/>
                  </a:cubicBezTo>
                  <a:cubicBezTo>
                    <a:pt x="630" y="1224"/>
                    <a:pt x="630" y="1299"/>
                    <a:pt x="630" y="1299"/>
                  </a:cubicBezTo>
                  <a:cubicBezTo>
                    <a:pt x="630" y="1299"/>
                    <a:pt x="612" y="1280"/>
                    <a:pt x="538" y="1299"/>
                  </a:cubicBezTo>
                  <a:cubicBezTo>
                    <a:pt x="482" y="1299"/>
                    <a:pt x="389" y="1299"/>
                    <a:pt x="353" y="1318"/>
                  </a:cubicBezTo>
                  <a:cubicBezTo>
                    <a:pt x="334" y="1318"/>
                    <a:pt x="297" y="1336"/>
                    <a:pt x="259" y="1318"/>
                  </a:cubicBezTo>
                  <a:cubicBezTo>
                    <a:pt x="223" y="1318"/>
                    <a:pt x="185" y="1280"/>
                    <a:pt x="148" y="1243"/>
                  </a:cubicBezTo>
                  <a:cubicBezTo>
                    <a:pt x="111" y="1206"/>
                    <a:pt x="74" y="1132"/>
                    <a:pt x="0" y="1150"/>
                  </a:cubicBezTo>
                  <a:cubicBezTo>
                    <a:pt x="0" y="1150"/>
                    <a:pt x="56" y="909"/>
                    <a:pt x="167" y="742"/>
                  </a:cubicBezTo>
                  <a:cubicBezTo>
                    <a:pt x="259" y="576"/>
                    <a:pt x="278" y="538"/>
                    <a:pt x="408" y="482"/>
                  </a:cubicBezTo>
                  <a:cubicBezTo>
                    <a:pt x="538" y="427"/>
                    <a:pt x="501" y="446"/>
                    <a:pt x="538" y="371"/>
                  </a:cubicBezTo>
                  <a:cubicBezTo>
                    <a:pt x="538" y="371"/>
                    <a:pt x="556" y="316"/>
                    <a:pt x="742" y="205"/>
                  </a:cubicBezTo>
                  <a:cubicBezTo>
                    <a:pt x="742" y="205"/>
                    <a:pt x="853" y="130"/>
                    <a:pt x="890" y="111"/>
                  </a:cubicBezTo>
                  <a:cubicBezTo>
                    <a:pt x="927" y="93"/>
                    <a:pt x="1169" y="19"/>
                    <a:pt x="1187" y="19"/>
                  </a:cubicBezTo>
                  <a:cubicBezTo>
                    <a:pt x="1206" y="0"/>
                    <a:pt x="1336" y="19"/>
                    <a:pt x="1372" y="19"/>
                  </a:cubicBezTo>
                  <a:cubicBezTo>
                    <a:pt x="1391" y="37"/>
                    <a:pt x="1410" y="56"/>
                    <a:pt x="1410" y="56"/>
                  </a:cubicBezTo>
                  <a:cubicBezTo>
                    <a:pt x="1410" y="56"/>
                    <a:pt x="1372" y="56"/>
                    <a:pt x="1428" y="149"/>
                  </a:cubicBezTo>
                  <a:cubicBezTo>
                    <a:pt x="1466" y="241"/>
                    <a:pt x="1540" y="353"/>
                    <a:pt x="1558" y="371"/>
                  </a:cubicBezTo>
                  <a:cubicBezTo>
                    <a:pt x="1595" y="371"/>
                    <a:pt x="1614" y="427"/>
                    <a:pt x="1632" y="464"/>
                  </a:cubicBezTo>
                  <a:cubicBezTo>
                    <a:pt x="1651" y="501"/>
                    <a:pt x="1725" y="557"/>
                    <a:pt x="1799" y="594"/>
                  </a:cubicBezTo>
                  <a:cubicBezTo>
                    <a:pt x="1873" y="612"/>
                    <a:pt x="2003" y="705"/>
                    <a:pt x="2003" y="724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2919413" y="3198813"/>
              <a:ext cx="106362" cy="460375"/>
            </a:xfrm>
            <a:custGeom>
              <a:avLst/>
              <a:gdLst>
                <a:gd name="T0" fmla="*/ 296 w 297"/>
                <a:gd name="T1" fmla="*/ 1224 h 1281"/>
                <a:gd name="T2" fmla="*/ 296 w 297"/>
                <a:gd name="T3" fmla="*/ 1224 h 1281"/>
                <a:gd name="T4" fmla="*/ 111 w 297"/>
                <a:gd name="T5" fmla="*/ 1280 h 1281"/>
                <a:gd name="T6" fmla="*/ 55 w 297"/>
                <a:gd name="T7" fmla="*/ 1113 h 1281"/>
                <a:gd name="T8" fmla="*/ 74 w 297"/>
                <a:gd name="T9" fmla="*/ 835 h 1281"/>
                <a:gd name="T10" fmla="*/ 74 w 297"/>
                <a:gd name="T11" fmla="*/ 631 h 1281"/>
                <a:gd name="T12" fmla="*/ 19 w 297"/>
                <a:gd name="T13" fmla="*/ 352 h 1281"/>
                <a:gd name="T14" fmla="*/ 0 w 297"/>
                <a:gd name="T15" fmla="*/ 93 h 1281"/>
                <a:gd name="T16" fmla="*/ 19 w 297"/>
                <a:gd name="T17" fmla="*/ 19 h 1281"/>
                <a:gd name="T18" fmla="*/ 74 w 297"/>
                <a:gd name="T19" fmla="*/ 37 h 1281"/>
                <a:gd name="T20" fmla="*/ 93 w 297"/>
                <a:gd name="T21" fmla="*/ 37 h 1281"/>
                <a:gd name="T22" fmla="*/ 111 w 297"/>
                <a:gd name="T23" fmla="*/ 0 h 1281"/>
                <a:gd name="T24" fmla="*/ 130 w 297"/>
                <a:gd name="T25" fmla="*/ 0 h 1281"/>
                <a:gd name="T26" fmla="*/ 204 w 297"/>
                <a:gd name="T27" fmla="*/ 93 h 1281"/>
                <a:gd name="T28" fmla="*/ 222 w 297"/>
                <a:gd name="T29" fmla="*/ 222 h 1281"/>
                <a:gd name="T30" fmla="*/ 278 w 297"/>
                <a:gd name="T31" fmla="*/ 371 h 1281"/>
                <a:gd name="T32" fmla="*/ 260 w 297"/>
                <a:gd name="T33" fmla="*/ 631 h 1281"/>
                <a:gd name="T34" fmla="*/ 278 w 297"/>
                <a:gd name="T35" fmla="*/ 946 h 1281"/>
                <a:gd name="T36" fmla="*/ 296 w 297"/>
                <a:gd name="T37" fmla="*/ 1224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281">
                  <a:moveTo>
                    <a:pt x="296" y="1224"/>
                  </a:moveTo>
                  <a:lnTo>
                    <a:pt x="296" y="1224"/>
                  </a:lnTo>
                  <a:cubicBezTo>
                    <a:pt x="296" y="1224"/>
                    <a:pt x="167" y="1261"/>
                    <a:pt x="111" y="1280"/>
                  </a:cubicBezTo>
                  <a:cubicBezTo>
                    <a:pt x="111" y="1280"/>
                    <a:pt x="55" y="1187"/>
                    <a:pt x="55" y="1113"/>
                  </a:cubicBezTo>
                  <a:cubicBezTo>
                    <a:pt x="74" y="1020"/>
                    <a:pt x="74" y="909"/>
                    <a:pt x="74" y="835"/>
                  </a:cubicBezTo>
                  <a:cubicBezTo>
                    <a:pt x="74" y="779"/>
                    <a:pt x="74" y="723"/>
                    <a:pt x="74" y="631"/>
                  </a:cubicBezTo>
                  <a:cubicBezTo>
                    <a:pt x="74" y="538"/>
                    <a:pt x="37" y="427"/>
                    <a:pt x="19" y="352"/>
                  </a:cubicBezTo>
                  <a:cubicBezTo>
                    <a:pt x="19" y="260"/>
                    <a:pt x="0" y="111"/>
                    <a:pt x="0" y="93"/>
                  </a:cubicBezTo>
                  <a:cubicBezTo>
                    <a:pt x="0" y="56"/>
                    <a:pt x="19" y="19"/>
                    <a:pt x="19" y="19"/>
                  </a:cubicBezTo>
                  <a:cubicBezTo>
                    <a:pt x="19" y="19"/>
                    <a:pt x="55" y="37"/>
                    <a:pt x="7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204" y="74"/>
                    <a:pt x="204" y="93"/>
                  </a:cubicBezTo>
                  <a:cubicBezTo>
                    <a:pt x="204" y="130"/>
                    <a:pt x="204" y="204"/>
                    <a:pt x="222" y="222"/>
                  </a:cubicBezTo>
                  <a:cubicBezTo>
                    <a:pt x="241" y="241"/>
                    <a:pt x="278" y="297"/>
                    <a:pt x="278" y="371"/>
                  </a:cubicBezTo>
                  <a:cubicBezTo>
                    <a:pt x="278" y="464"/>
                    <a:pt x="278" y="482"/>
                    <a:pt x="260" y="631"/>
                  </a:cubicBezTo>
                  <a:cubicBezTo>
                    <a:pt x="260" y="761"/>
                    <a:pt x="296" y="853"/>
                    <a:pt x="278" y="946"/>
                  </a:cubicBezTo>
                  <a:cubicBezTo>
                    <a:pt x="278" y="1020"/>
                    <a:pt x="296" y="1224"/>
                    <a:pt x="296" y="1224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2967038" y="3071813"/>
              <a:ext cx="260350" cy="568325"/>
            </a:xfrm>
            <a:custGeom>
              <a:avLst/>
              <a:gdLst>
                <a:gd name="T0" fmla="*/ 426 w 724"/>
                <a:gd name="T1" fmla="*/ 1539 h 1577"/>
                <a:gd name="T2" fmla="*/ 426 w 724"/>
                <a:gd name="T3" fmla="*/ 1539 h 1577"/>
                <a:gd name="T4" fmla="*/ 166 w 724"/>
                <a:gd name="T5" fmla="*/ 1576 h 1577"/>
                <a:gd name="T6" fmla="*/ 148 w 724"/>
                <a:gd name="T7" fmla="*/ 1428 h 1577"/>
                <a:gd name="T8" fmla="*/ 148 w 724"/>
                <a:gd name="T9" fmla="*/ 1168 h 1577"/>
                <a:gd name="T10" fmla="*/ 130 w 724"/>
                <a:gd name="T11" fmla="*/ 1039 h 1577"/>
                <a:gd name="T12" fmla="*/ 148 w 724"/>
                <a:gd name="T13" fmla="*/ 871 h 1577"/>
                <a:gd name="T14" fmla="*/ 148 w 724"/>
                <a:gd name="T15" fmla="*/ 668 h 1577"/>
                <a:gd name="T16" fmla="*/ 92 w 724"/>
                <a:gd name="T17" fmla="*/ 574 h 1577"/>
                <a:gd name="T18" fmla="*/ 74 w 724"/>
                <a:gd name="T19" fmla="*/ 463 h 1577"/>
                <a:gd name="T20" fmla="*/ 0 w 724"/>
                <a:gd name="T21" fmla="*/ 352 h 1577"/>
                <a:gd name="T22" fmla="*/ 148 w 724"/>
                <a:gd name="T23" fmla="*/ 259 h 1577"/>
                <a:gd name="T24" fmla="*/ 371 w 724"/>
                <a:gd name="T25" fmla="*/ 241 h 1577"/>
                <a:gd name="T26" fmla="*/ 408 w 724"/>
                <a:gd name="T27" fmla="*/ 167 h 1577"/>
                <a:gd name="T28" fmla="*/ 426 w 724"/>
                <a:gd name="T29" fmla="*/ 74 h 1577"/>
                <a:gd name="T30" fmla="*/ 537 w 724"/>
                <a:gd name="T31" fmla="*/ 55 h 1577"/>
                <a:gd name="T32" fmla="*/ 649 w 724"/>
                <a:gd name="T33" fmla="*/ 241 h 1577"/>
                <a:gd name="T34" fmla="*/ 649 w 724"/>
                <a:gd name="T35" fmla="*/ 297 h 1577"/>
                <a:gd name="T36" fmla="*/ 686 w 724"/>
                <a:gd name="T37" fmla="*/ 463 h 1577"/>
                <a:gd name="T38" fmla="*/ 519 w 724"/>
                <a:gd name="T39" fmla="*/ 816 h 1577"/>
                <a:gd name="T40" fmla="*/ 426 w 724"/>
                <a:gd name="T41" fmla="*/ 1113 h 1577"/>
                <a:gd name="T42" fmla="*/ 426 w 724"/>
                <a:gd name="T43" fmla="*/ 1539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4" h="1577">
                  <a:moveTo>
                    <a:pt x="426" y="1539"/>
                  </a:moveTo>
                  <a:lnTo>
                    <a:pt x="426" y="1539"/>
                  </a:lnTo>
                  <a:cubicBezTo>
                    <a:pt x="166" y="1576"/>
                    <a:pt x="166" y="1576"/>
                    <a:pt x="166" y="1576"/>
                  </a:cubicBezTo>
                  <a:cubicBezTo>
                    <a:pt x="148" y="1428"/>
                    <a:pt x="148" y="1428"/>
                    <a:pt x="148" y="1428"/>
                  </a:cubicBezTo>
                  <a:cubicBezTo>
                    <a:pt x="148" y="1168"/>
                    <a:pt x="148" y="1168"/>
                    <a:pt x="148" y="1168"/>
                  </a:cubicBezTo>
                  <a:cubicBezTo>
                    <a:pt x="130" y="1039"/>
                    <a:pt x="130" y="1039"/>
                    <a:pt x="130" y="1039"/>
                  </a:cubicBezTo>
                  <a:cubicBezTo>
                    <a:pt x="148" y="871"/>
                    <a:pt x="148" y="871"/>
                    <a:pt x="148" y="871"/>
                  </a:cubicBezTo>
                  <a:cubicBezTo>
                    <a:pt x="148" y="871"/>
                    <a:pt x="166" y="686"/>
                    <a:pt x="148" y="668"/>
                  </a:cubicBezTo>
                  <a:cubicBezTo>
                    <a:pt x="130" y="649"/>
                    <a:pt x="130" y="612"/>
                    <a:pt x="92" y="574"/>
                  </a:cubicBezTo>
                  <a:cubicBezTo>
                    <a:pt x="55" y="519"/>
                    <a:pt x="74" y="463"/>
                    <a:pt x="74" y="463"/>
                  </a:cubicBezTo>
                  <a:cubicBezTo>
                    <a:pt x="74" y="463"/>
                    <a:pt x="55" y="389"/>
                    <a:pt x="0" y="352"/>
                  </a:cubicBezTo>
                  <a:cubicBezTo>
                    <a:pt x="0" y="352"/>
                    <a:pt x="92" y="259"/>
                    <a:pt x="148" y="259"/>
                  </a:cubicBezTo>
                  <a:cubicBezTo>
                    <a:pt x="222" y="241"/>
                    <a:pt x="334" y="259"/>
                    <a:pt x="371" y="241"/>
                  </a:cubicBezTo>
                  <a:cubicBezTo>
                    <a:pt x="389" y="241"/>
                    <a:pt x="408" y="203"/>
                    <a:pt x="408" y="167"/>
                  </a:cubicBezTo>
                  <a:cubicBezTo>
                    <a:pt x="408" y="129"/>
                    <a:pt x="426" y="74"/>
                    <a:pt x="426" y="74"/>
                  </a:cubicBezTo>
                  <a:cubicBezTo>
                    <a:pt x="426" y="74"/>
                    <a:pt x="463" y="0"/>
                    <a:pt x="537" y="55"/>
                  </a:cubicBezTo>
                  <a:cubicBezTo>
                    <a:pt x="612" y="92"/>
                    <a:pt x="631" y="185"/>
                    <a:pt x="649" y="241"/>
                  </a:cubicBezTo>
                  <a:cubicBezTo>
                    <a:pt x="649" y="297"/>
                    <a:pt x="649" y="297"/>
                    <a:pt x="649" y="297"/>
                  </a:cubicBezTo>
                  <a:cubicBezTo>
                    <a:pt x="649" y="297"/>
                    <a:pt x="723" y="333"/>
                    <a:pt x="686" y="463"/>
                  </a:cubicBezTo>
                  <a:cubicBezTo>
                    <a:pt x="649" y="593"/>
                    <a:pt x="556" y="704"/>
                    <a:pt x="519" y="816"/>
                  </a:cubicBezTo>
                  <a:cubicBezTo>
                    <a:pt x="482" y="945"/>
                    <a:pt x="445" y="964"/>
                    <a:pt x="426" y="1113"/>
                  </a:cubicBezTo>
                  <a:cubicBezTo>
                    <a:pt x="408" y="1261"/>
                    <a:pt x="408" y="1484"/>
                    <a:pt x="426" y="1539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2592388" y="3178175"/>
              <a:ext cx="368300" cy="581025"/>
            </a:xfrm>
            <a:custGeom>
              <a:avLst/>
              <a:gdLst>
                <a:gd name="T0" fmla="*/ 1020 w 1021"/>
                <a:gd name="T1" fmla="*/ 1335 h 1614"/>
                <a:gd name="T2" fmla="*/ 1020 w 1021"/>
                <a:gd name="T3" fmla="*/ 1335 h 1614"/>
                <a:gd name="T4" fmla="*/ 834 w 1021"/>
                <a:gd name="T5" fmla="*/ 1409 h 1614"/>
                <a:gd name="T6" fmla="*/ 557 w 1021"/>
                <a:gd name="T7" fmla="*/ 1539 h 1614"/>
                <a:gd name="T8" fmla="*/ 352 w 1021"/>
                <a:gd name="T9" fmla="*/ 1595 h 1614"/>
                <a:gd name="T10" fmla="*/ 148 w 1021"/>
                <a:gd name="T11" fmla="*/ 1520 h 1614"/>
                <a:gd name="T12" fmla="*/ 111 w 1021"/>
                <a:gd name="T13" fmla="*/ 1335 h 1614"/>
                <a:gd name="T14" fmla="*/ 18 w 1021"/>
                <a:gd name="T15" fmla="*/ 1075 h 1614"/>
                <a:gd name="T16" fmla="*/ 37 w 1021"/>
                <a:gd name="T17" fmla="*/ 983 h 1614"/>
                <a:gd name="T18" fmla="*/ 186 w 1021"/>
                <a:gd name="T19" fmla="*/ 686 h 1614"/>
                <a:gd name="T20" fmla="*/ 186 w 1021"/>
                <a:gd name="T21" fmla="*/ 556 h 1614"/>
                <a:gd name="T22" fmla="*/ 92 w 1021"/>
                <a:gd name="T23" fmla="*/ 352 h 1614"/>
                <a:gd name="T24" fmla="*/ 111 w 1021"/>
                <a:gd name="T25" fmla="*/ 129 h 1614"/>
                <a:gd name="T26" fmla="*/ 315 w 1021"/>
                <a:gd name="T27" fmla="*/ 18 h 1614"/>
                <a:gd name="T28" fmla="*/ 686 w 1021"/>
                <a:gd name="T29" fmla="*/ 36 h 1614"/>
                <a:gd name="T30" fmla="*/ 909 w 1021"/>
                <a:gd name="T31" fmla="*/ 74 h 1614"/>
                <a:gd name="T32" fmla="*/ 928 w 1021"/>
                <a:gd name="T33" fmla="*/ 74 h 1614"/>
                <a:gd name="T34" fmla="*/ 928 w 1021"/>
                <a:gd name="T35" fmla="*/ 407 h 1614"/>
                <a:gd name="T36" fmla="*/ 983 w 1021"/>
                <a:gd name="T37" fmla="*/ 667 h 1614"/>
                <a:gd name="T38" fmla="*/ 983 w 1021"/>
                <a:gd name="T39" fmla="*/ 1094 h 1614"/>
                <a:gd name="T40" fmla="*/ 1020 w 1021"/>
                <a:gd name="T41" fmla="*/ 1335 h 1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1" h="1614">
                  <a:moveTo>
                    <a:pt x="1020" y="1335"/>
                  </a:moveTo>
                  <a:lnTo>
                    <a:pt x="1020" y="1335"/>
                  </a:lnTo>
                  <a:cubicBezTo>
                    <a:pt x="1020" y="1335"/>
                    <a:pt x="983" y="1335"/>
                    <a:pt x="834" y="1409"/>
                  </a:cubicBezTo>
                  <a:cubicBezTo>
                    <a:pt x="668" y="1484"/>
                    <a:pt x="612" y="1484"/>
                    <a:pt x="557" y="1539"/>
                  </a:cubicBezTo>
                  <a:cubicBezTo>
                    <a:pt x="482" y="1595"/>
                    <a:pt x="445" y="1613"/>
                    <a:pt x="352" y="1595"/>
                  </a:cubicBezTo>
                  <a:cubicBezTo>
                    <a:pt x="278" y="1576"/>
                    <a:pt x="148" y="1520"/>
                    <a:pt x="148" y="1520"/>
                  </a:cubicBezTo>
                  <a:cubicBezTo>
                    <a:pt x="148" y="1520"/>
                    <a:pt x="148" y="1409"/>
                    <a:pt x="111" y="1335"/>
                  </a:cubicBezTo>
                  <a:cubicBezTo>
                    <a:pt x="92" y="1261"/>
                    <a:pt x="18" y="1075"/>
                    <a:pt x="18" y="1075"/>
                  </a:cubicBezTo>
                  <a:cubicBezTo>
                    <a:pt x="18" y="1075"/>
                    <a:pt x="0" y="1019"/>
                    <a:pt x="37" y="983"/>
                  </a:cubicBezTo>
                  <a:cubicBezTo>
                    <a:pt x="74" y="927"/>
                    <a:pt x="186" y="686"/>
                    <a:pt x="186" y="686"/>
                  </a:cubicBezTo>
                  <a:cubicBezTo>
                    <a:pt x="186" y="686"/>
                    <a:pt x="222" y="612"/>
                    <a:pt x="186" y="556"/>
                  </a:cubicBezTo>
                  <a:cubicBezTo>
                    <a:pt x="167" y="500"/>
                    <a:pt x="92" y="352"/>
                    <a:pt x="92" y="352"/>
                  </a:cubicBezTo>
                  <a:cubicBezTo>
                    <a:pt x="92" y="352"/>
                    <a:pt x="74" y="185"/>
                    <a:pt x="111" y="129"/>
                  </a:cubicBezTo>
                  <a:cubicBezTo>
                    <a:pt x="148" y="92"/>
                    <a:pt x="186" y="18"/>
                    <a:pt x="315" y="18"/>
                  </a:cubicBezTo>
                  <a:cubicBezTo>
                    <a:pt x="445" y="18"/>
                    <a:pt x="593" y="0"/>
                    <a:pt x="686" y="36"/>
                  </a:cubicBezTo>
                  <a:cubicBezTo>
                    <a:pt x="779" y="55"/>
                    <a:pt x="872" y="74"/>
                    <a:pt x="909" y="74"/>
                  </a:cubicBezTo>
                  <a:cubicBezTo>
                    <a:pt x="909" y="74"/>
                    <a:pt x="928" y="55"/>
                    <a:pt x="928" y="74"/>
                  </a:cubicBezTo>
                  <a:cubicBezTo>
                    <a:pt x="928" y="111"/>
                    <a:pt x="928" y="352"/>
                    <a:pt x="928" y="407"/>
                  </a:cubicBezTo>
                  <a:cubicBezTo>
                    <a:pt x="946" y="463"/>
                    <a:pt x="983" y="630"/>
                    <a:pt x="983" y="667"/>
                  </a:cubicBezTo>
                  <a:cubicBezTo>
                    <a:pt x="983" y="704"/>
                    <a:pt x="983" y="1019"/>
                    <a:pt x="983" y="1094"/>
                  </a:cubicBezTo>
                  <a:cubicBezTo>
                    <a:pt x="964" y="1168"/>
                    <a:pt x="964" y="1242"/>
                    <a:pt x="1020" y="1335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4" name="Freeform 17"/>
            <p:cNvSpPr>
              <a:spLocks noChangeArrowheads="1"/>
            </p:cNvSpPr>
            <p:nvPr/>
          </p:nvSpPr>
          <p:spPr bwMode="auto">
            <a:xfrm>
              <a:off x="2898775" y="2049463"/>
              <a:ext cx="1355725" cy="1062037"/>
            </a:xfrm>
            <a:custGeom>
              <a:avLst/>
              <a:gdLst>
                <a:gd name="T0" fmla="*/ 3562 w 3767"/>
                <a:gd name="T1" fmla="*/ 204 h 2951"/>
                <a:gd name="T2" fmla="*/ 3562 w 3767"/>
                <a:gd name="T3" fmla="*/ 204 h 2951"/>
                <a:gd name="T4" fmla="*/ 3617 w 3767"/>
                <a:gd name="T5" fmla="*/ 371 h 2951"/>
                <a:gd name="T6" fmla="*/ 3636 w 3767"/>
                <a:gd name="T7" fmla="*/ 613 h 2951"/>
                <a:gd name="T8" fmla="*/ 3747 w 3767"/>
                <a:gd name="T9" fmla="*/ 816 h 2951"/>
                <a:gd name="T10" fmla="*/ 3710 w 3767"/>
                <a:gd name="T11" fmla="*/ 1151 h 2951"/>
                <a:gd name="T12" fmla="*/ 3710 w 3767"/>
                <a:gd name="T13" fmla="*/ 1596 h 2951"/>
                <a:gd name="T14" fmla="*/ 3432 w 3767"/>
                <a:gd name="T15" fmla="*/ 1929 h 2951"/>
                <a:gd name="T16" fmla="*/ 3246 w 3767"/>
                <a:gd name="T17" fmla="*/ 2264 h 2951"/>
                <a:gd name="T18" fmla="*/ 2987 w 3767"/>
                <a:gd name="T19" fmla="*/ 2616 h 2951"/>
                <a:gd name="T20" fmla="*/ 2746 w 3767"/>
                <a:gd name="T21" fmla="*/ 2653 h 2951"/>
                <a:gd name="T22" fmla="*/ 2393 w 3767"/>
                <a:gd name="T23" fmla="*/ 2653 h 2951"/>
                <a:gd name="T24" fmla="*/ 2207 w 3767"/>
                <a:gd name="T25" fmla="*/ 2783 h 2951"/>
                <a:gd name="T26" fmla="*/ 1614 w 3767"/>
                <a:gd name="T27" fmla="*/ 2635 h 2951"/>
                <a:gd name="T28" fmla="*/ 1262 w 3767"/>
                <a:gd name="T29" fmla="*/ 2523 h 2951"/>
                <a:gd name="T30" fmla="*/ 965 w 3767"/>
                <a:gd name="T31" fmla="*/ 2709 h 2951"/>
                <a:gd name="T32" fmla="*/ 798 w 3767"/>
                <a:gd name="T33" fmla="*/ 2950 h 2951"/>
                <a:gd name="T34" fmla="*/ 687 w 3767"/>
                <a:gd name="T35" fmla="*/ 2876 h 2951"/>
                <a:gd name="T36" fmla="*/ 612 w 3767"/>
                <a:gd name="T37" fmla="*/ 2913 h 2951"/>
                <a:gd name="T38" fmla="*/ 464 w 3767"/>
                <a:gd name="T39" fmla="*/ 2801 h 2951"/>
                <a:gd name="T40" fmla="*/ 278 w 3767"/>
                <a:gd name="T41" fmla="*/ 2690 h 2951"/>
                <a:gd name="T42" fmla="*/ 204 w 3767"/>
                <a:gd name="T43" fmla="*/ 2560 h 2951"/>
                <a:gd name="T44" fmla="*/ 93 w 3767"/>
                <a:gd name="T45" fmla="*/ 2468 h 2951"/>
                <a:gd name="T46" fmla="*/ 0 w 3767"/>
                <a:gd name="T47" fmla="*/ 2264 h 2951"/>
                <a:gd name="T48" fmla="*/ 37 w 3767"/>
                <a:gd name="T49" fmla="*/ 2226 h 2951"/>
                <a:gd name="T50" fmla="*/ 297 w 3767"/>
                <a:gd name="T51" fmla="*/ 2134 h 2951"/>
                <a:gd name="T52" fmla="*/ 575 w 3767"/>
                <a:gd name="T53" fmla="*/ 2097 h 2951"/>
                <a:gd name="T54" fmla="*/ 817 w 3767"/>
                <a:gd name="T55" fmla="*/ 2078 h 2951"/>
                <a:gd name="T56" fmla="*/ 891 w 3767"/>
                <a:gd name="T57" fmla="*/ 1985 h 2951"/>
                <a:gd name="T58" fmla="*/ 965 w 3767"/>
                <a:gd name="T59" fmla="*/ 1707 h 2951"/>
                <a:gd name="T60" fmla="*/ 1002 w 3767"/>
                <a:gd name="T61" fmla="*/ 1447 h 2951"/>
                <a:gd name="T62" fmla="*/ 1020 w 3767"/>
                <a:gd name="T63" fmla="*/ 1169 h 2951"/>
                <a:gd name="T64" fmla="*/ 1299 w 3767"/>
                <a:gd name="T65" fmla="*/ 1095 h 2951"/>
                <a:gd name="T66" fmla="*/ 2764 w 3767"/>
                <a:gd name="T67" fmla="*/ 0 h 2951"/>
                <a:gd name="T68" fmla="*/ 2913 w 3767"/>
                <a:gd name="T69" fmla="*/ 19 h 2951"/>
                <a:gd name="T70" fmla="*/ 3154 w 3767"/>
                <a:gd name="T71" fmla="*/ 38 h 2951"/>
                <a:gd name="T72" fmla="*/ 3284 w 3767"/>
                <a:gd name="T73" fmla="*/ 204 h 2951"/>
                <a:gd name="T74" fmla="*/ 3562 w 3767"/>
                <a:gd name="T75" fmla="*/ 204 h 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7" h="2951">
                  <a:moveTo>
                    <a:pt x="3562" y="204"/>
                  </a:moveTo>
                  <a:lnTo>
                    <a:pt x="3562" y="204"/>
                  </a:lnTo>
                  <a:cubicBezTo>
                    <a:pt x="3562" y="204"/>
                    <a:pt x="3617" y="260"/>
                    <a:pt x="3617" y="371"/>
                  </a:cubicBezTo>
                  <a:cubicBezTo>
                    <a:pt x="3617" y="483"/>
                    <a:pt x="3599" y="539"/>
                    <a:pt x="3636" y="613"/>
                  </a:cubicBezTo>
                  <a:cubicBezTo>
                    <a:pt x="3655" y="687"/>
                    <a:pt x="3729" y="705"/>
                    <a:pt x="3747" y="816"/>
                  </a:cubicBezTo>
                  <a:cubicBezTo>
                    <a:pt x="3766" y="928"/>
                    <a:pt x="3747" y="1021"/>
                    <a:pt x="3710" y="1151"/>
                  </a:cubicBezTo>
                  <a:cubicBezTo>
                    <a:pt x="3691" y="1262"/>
                    <a:pt x="3747" y="1503"/>
                    <a:pt x="3710" y="1596"/>
                  </a:cubicBezTo>
                  <a:cubicBezTo>
                    <a:pt x="3673" y="1688"/>
                    <a:pt x="3562" y="1837"/>
                    <a:pt x="3432" y="1929"/>
                  </a:cubicBezTo>
                  <a:cubicBezTo>
                    <a:pt x="3320" y="2041"/>
                    <a:pt x="3246" y="2226"/>
                    <a:pt x="3246" y="2264"/>
                  </a:cubicBezTo>
                  <a:cubicBezTo>
                    <a:pt x="3246" y="2300"/>
                    <a:pt x="3079" y="2579"/>
                    <a:pt x="2987" y="2616"/>
                  </a:cubicBezTo>
                  <a:cubicBezTo>
                    <a:pt x="2913" y="2653"/>
                    <a:pt x="2857" y="2671"/>
                    <a:pt x="2746" y="2653"/>
                  </a:cubicBezTo>
                  <a:cubicBezTo>
                    <a:pt x="2634" y="2653"/>
                    <a:pt x="2504" y="2560"/>
                    <a:pt x="2393" y="2653"/>
                  </a:cubicBezTo>
                  <a:cubicBezTo>
                    <a:pt x="2282" y="2746"/>
                    <a:pt x="2375" y="2839"/>
                    <a:pt x="2207" y="2783"/>
                  </a:cubicBezTo>
                  <a:cubicBezTo>
                    <a:pt x="2022" y="2727"/>
                    <a:pt x="1818" y="2579"/>
                    <a:pt x="1614" y="2635"/>
                  </a:cubicBezTo>
                  <a:cubicBezTo>
                    <a:pt x="1410" y="2671"/>
                    <a:pt x="1429" y="2505"/>
                    <a:pt x="1262" y="2523"/>
                  </a:cubicBezTo>
                  <a:cubicBezTo>
                    <a:pt x="1076" y="2560"/>
                    <a:pt x="1094" y="2597"/>
                    <a:pt x="965" y="2709"/>
                  </a:cubicBezTo>
                  <a:cubicBezTo>
                    <a:pt x="835" y="2839"/>
                    <a:pt x="798" y="2950"/>
                    <a:pt x="798" y="2950"/>
                  </a:cubicBezTo>
                  <a:cubicBezTo>
                    <a:pt x="798" y="2950"/>
                    <a:pt x="723" y="2876"/>
                    <a:pt x="687" y="2876"/>
                  </a:cubicBezTo>
                  <a:cubicBezTo>
                    <a:pt x="631" y="2876"/>
                    <a:pt x="612" y="2913"/>
                    <a:pt x="612" y="2913"/>
                  </a:cubicBezTo>
                  <a:cubicBezTo>
                    <a:pt x="612" y="2913"/>
                    <a:pt x="538" y="2820"/>
                    <a:pt x="464" y="2801"/>
                  </a:cubicBezTo>
                  <a:cubicBezTo>
                    <a:pt x="408" y="2783"/>
                    <a:pt x="334" y="2746"/>
                    <a:pt x="278" y="2690"/>
                  </a:cubicBezTo>
                  <a:cubicBezTo>
                    <a:pt x="241" y="2653"/>
                    <a:pt x="223" y="2579"/>
                    <a:pt x="204" y="2560"/>
                  </a:cubicBezTo>
                  <a:cubicBezTo>
                    <a:pt x="167" y="2560"/>
                    <a:pt x="130" y="2523"/>
                    <a:pt x="93" y="2468"/>
                  </a:cubicBezTo>
                  <a:cubicBezTo>
                    <a:pt x="56" y="2412"/>
                    <a:pt x="0" y="2264"/>
                    <a:pt x="0" y="2264"/>
                  </a:cubicBezTo>
                  <a:cubicBezTo>
                    <a:pt x="0" y="2264"/>
                    <a:pt x="19" y="2226"/>
                    <a:pt x="37" y="2226"/>
                  </a:cubicBezTo>
                  <a:cubicBezTo>
                    <a:pt x="75" y="2226"/>
                    <a:pt x="260" y="2152"/>
                    <a:pt x="297" y="2134"/>
                  </a:cubicBezTo>
                  <a:cubicBezTo>
                    <a:pt x="334" y="2097"/>
                    <a:pt x="446" y="2115"/>
                    <a:pt x="575" y="2097"/>
                  </a:cubicBezTo>
                  <a:cubicBezTo>
                    <a:pt x="687" y="2078"/>
                    <a:pt x="817" y="2078"/>
                    <a:pt x="817" y="2078"/>
                  </a:cubicBezTo>
                  <a:cubicBezTo>
                    <a:pt x="817" y="2078"/>
                    <a:pt x="872" y="2097"/>
                    <a:pt x="891" y="1985"/>
                  </a:cubicBezTo>
                  <a:cubicBezTo>
                    <a:pt x="891" y="1985"/>
                    <a:pt x="946" y="1763"/>
                    <a:pt x="965" y="1707"/>
                  </a:cubicBezTo>
                  <a:cubicBezTo>
                    <a:pt x="983" y="1670"/>
                    <a:pt x="1002" y="1447"/>
                    <a:pt x="1002" y="1447"/>
                  </a:cubicBezTo>
                  <a:cubicBezTo>
                    <a:pt x="1020" y="1169"/>
                    <a:pt x="1020" y="1169"/>
                    <a:pt x="1020" y="1169"/>
                  </a:cubicBezTo>
                  <a:cubicBezTo>
                    <a:pt x="1299" y="1095"/>
                    <a:pt x="1299" y="1095"/>
                    <a:pt x="1299" y="1095"/>
                  </a:cubicBezTo>
                  <a:cubicBezTo>
                    <a:pt x="2764" y="0"/>
                    <a:pt x="2764" y="0"/>
                    <a:pt x="2764" y="0"/>
                  </a:cubicBezTo>
                  <a:cubicBezTo>
                    <a:pt x="2764" y="0"/>
                    <a:pt x="2838" y="19"/>
                    <a:pt x="2913" y="19"/>
                  </a:cubicBezTo>
                  <a:cubicBezTo>
                    <a:pt x="2987" y="0"/>
                    <a:pt x="3117" y="19"/>
                    <a:pt x="3154" y="38"/>
                  </a:cubicBezTo>
                  <a:cubicBezTo>
                    <a:pt x="3191" y="56"/>
                    <a:pt x="3246" y="130"/>
                    <a:pt x="3284" y="204"/>
                  </a:cubicBezTo>
                  <a:cubicBezTo>
                    <a:pt x="3339" y="297"/>
                    <a:pt x="3432" y="260"/>
                    <a:pt x="3562" y="204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4068763" y="2070100"/>
              <a:ext cx="881062" cy="1430338"/>
            </a:xfrm>
            <a:custGeom>
              <a:avLst/>
              <a:gdLst>
                <a:gd name="T0" fmla="*/ 2430 w 2449"/>
                <a:gd name="T1" fmla="*/ 890 h 3971"/>
                <a:gd name="T2" fmla="*/ 2430 w 2449"/>
                <a:gd name="T3" fmla="*/ 890 h 3971"/>
                <a:gd name="T4" fmla="*/ 2448 w 2449"/>
                <a:gd name="T5" fmla="*/ 1929 h 3971"/>
                <a:gd name="T6" fmla="*/ 2244 w 2449"/>
                <a:gd name="T7" fmla="*/ 2096 h 3971"/>
                <a:gd name="T8" fmla="*/ 2114 w 2449"/>
                <a:gd name="T9" fmla="*/ 2467 h 3971"/>
                <a:gd name="T10" fmla="*/ 2170 w 2449"/>
                <a:gd name="T11" fmla="*/ 2783 h 3971"/>
                <a:gd name="T12" fmla="*/ 2244 w 2449"/>
                <a:gd name="T13" fmla="*/ 3080 h 3971"/>
                <a:gd name="T14" fmla="*/ 2022 w 2449"/>
                <a:gd name="T15" fmla="*/ 3116 h 3971"/>
                <a:gd name="T16" fmla="*/ 1725 w 2449"/>
                <a:gd name="T17" fmla="*/ 3487 h 3971"/>
                <a:gd name="T18" fmla="*/ 1391 w 2449"/>
                <a:gd name="T19" fmla="*/ 3636 h 3971"/>
                <a:gd name="T20" fmla="*/ 1280 w 2449"/>
                <a:gd name="T21" fmla="*/ 3692 h 3971"/>
                <a:gd name="T22" fmla="*/ 1002 w 2449"/>
                <a:gd name="T23" fmla="*/ 3877 h 3971"/>
                <a:gd name="T24" fmla="*/ 539 w 2449"/>
                <a:gd name="T25" fmla="*/ 3970 h 3971"/>
                <a:gd name="T26" fmla="*/ 464 w 2449"/>
                <a:gd name="T27" fmla="*/ 3803 h 3971"/>
                <a:gd name="T28" fmla="*/ 353 w 2449"/>
                <a:gd name="T29" fmla="*/ 3636 h 3971"/>
                <a:gd name="T30" fmla="*/ 130 w 2449"/>
                <a:gd name="T31" fmla="*/ 3525 h 3971"/>
                <a:gd name="T32" fmla="*/ 204 w 2449"/>
                <a:gd name="T33" fmla="*/ 3357 h 3971"/>
                <a:gd name="T34" fmla="*/ 409 w 2449"/>
                <a:gd name="T35" fmla="*/ 3098 h 3971"/>
                <a:gd name="T36" fmla="*/ 353 w 2449"/>
                <a:gd name="T37" fmla="*/ 2894 h 3971"/>
                <a:gd name="T38" fmla="*/ 353 w 2449"/>
                <a:gd name="T39" fmla="*/ 2745 h 3971"/>
                <a:gd name="T40" fmla="*/ 168 w 2449"/>
                <a:gd name="T41" fmla="*/ 2560 h 3971"/>
                <a:gd name="T42" fmla="*/ 0 w 2449"/>
                <a:gd name="T43" fmla="*/ 2208 h 3971"/>
                <a:gd name="T44" fmla="*/ 93 w 2449"/>
                <a:gd name="T45" fmla="*/ 1985 h 3971"/>
                <a:gd name="T46" fmla="*/ 279 w 2449"/>
                <a:gd name="T47" fmla="*/ 1799 h 3971"/>
                <a:gd name="T48" fmla="*/ 464 w 2449"/>
                <a:gd name="T49" fmla="*/ 1540 h 3971"/>
                <a:gd name="T50" fmla="*/ 464 w 2449"/>
                <a:gd name="T51" fmla="*/ 1206 h 3971"/>
                <a:gd name="T52" fmla="*/ 501 w 2449"/>
                <a:gd name="T53" fmla="*/ 983 h 3971"/>
                <a:gd name="T54" fmla="*/ 464 w 2449"/>
                <a:gd name="T55" fmla="*/ 668 h 3971"/>
                <a:gd name="T56" fmla="*/ 353 w 2449"/>
                <a:gd name="T57" fmla="*/ 483 h 3971"/>
                <a:gd name="T58" fmla="*/ 316 w 2449"/>
                <a:gd name="T59" fmla="*/ 148 h 3971"/>
                <a:gd name="T60" fmla="*/ 501 w 2449"/>
                <a:gd name="T61" fmla="*/ 18 h 3971"/>
                <a:gd name="T62" fmla="*/ 650 w 2449"/>
                <a:gd name="T63" fmla="*/ 37 h 3971"/>
                <a:gd name="T64" fmla="*/ 2430 w 2449"/>
                <a:gd name="T65" fmla="*/ 890 h 3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9" h="3971">
                  <a:moveTo>
                    <a:pt x="2430" y="890"/>
                  </a:moveTo>
                  <a:lnTo>
                    <a:pt x="2430" y="890"/>
                  </a:lnTo>
                  <a:cubicBezTo>
                    <a:pt x="2448" y="1929"/>
                    <a:pt x="2448" y="1929"/>
                    <a:pt x="2448" y="1929"/>
                  </a:cubicBezTo>
                  <a:cubicBezTo>
                    <a:pt x="2448" y="1929"/>
                    <a:pt x="2319" y="1948"/>
                    <a:pt x="2244" y="2096"/>
                  </a:cubicBezTo>
                  <a:cubicBezTo>
                    <a:pt x="2170" y="2226"/>
                    <a:pt x="2096" y="2338"/>
                    <a:pt x="2114" y="2467"/>
                  </a:cubicBezTo>
                  <a:cubicBezTo>
                    <a:pt x="2133" y="2579"/>
                    <a:pt x="2096" y="2634"/>
                    <a:pt x="2170" y="2783"/>
                  </a:cubicBezTo>
                  <a:cubicBezTo>
                    <a:pt x="2244" y="2931"/>
                    <a:pt x="2319" y="3042"/>
                    <a:pt x="2244" y="3080"/>
                  </a:cubicBezTo>
                  <a:cubicBezTo>
                    <a:pt x="2170" y="3135"/>
                    <a:pt x="2077" y="3061"/>
                    <a:pt x="2022" y="3116"/>
                  </a:cubicBezTo>
                  <a:cubicBezTo>
                    <a:pt x="1966" y="3191"/>
                    <a:pt x="1873" y="3376"/>
                    <a:pt x="1725" y="3487"/>
                  </a:cubicBezTo>
                  <a:cubicBezTo>
                    <a:pt x="1577" y="3599"/>
                    <a:pt x="1483" y="3636"/>
                    <a:pt x="1391" y="3636"/>
                  </a:cubicBezTo>
                  <a:cubicBezTo>
                    <a:pt x="1317" y="3654"/>
                    <a:pt x="1298" y="3636"/>
                    <a:pt x="1280" y="3692"/>
                  </a:cubicBezTo>
                  <a:cubicBezTo>
                    <a:pt x="1261" y="3766"/>
                    <a:pt x="1112" y="3840"/>
                    <a:pt x="1002" y="3877"/>
                  </a:cubicBezTo>
                  <a:cubicBezTo>
                    <a:pt x="872" y="3933"/>
                    <a:pt x="539" y="3970"/>
                    <a:pt x="539" y="3970"/>
                  </a:cubicBezTo>
                  <a:cubicBezTo>
                    <a:pt x="539" y="3970"/>
                    <a:pt x="483" y="3858"/>
                    <a:pt x="464" y="3803"/>
                  </a:cubicBezTo>
                  <a:cubicBezTo>
                    <a:pt x="445" y="3766"/>
                    <a:pt x="427" y="3673"/>
                    <a:pt x="353" y="3636"/>
                  </a:cubicBezTo>
                  <a:cubicBezTo>
                    <a:pt x="260" y="3599"/>
                    <a:pt x="149" y="3562"/>
                    <a:pt x="130" y="3525"/>
                  </a:cubicBezTo>
                  <a:cubicBezTo>
                    <a:pt x="93" y="3487"/>
                    <a:pt x="56" y="3395"/>
                    <a:pt x="204" y="3357"/>
                  </a:cubicBezTo>
                  <a:cubicBezTo>
                    <a:pt x="371" y="3321"/>
                    <a:pt x="445" y="3191"/>
                    <a:pt x="409" y="3098"/>
                  </a:cubicBezTo>
                  <a:cubicBezTo>
                    <a:pt x="371" y="3005"/>
                    <a:pt x="334" y="2931"/>
                    <a:pt x="353" y="2894"/>
                  </a:cubicBezTo>
                  <a:cubicBezTo>
                    <a:pt x="371" y="2875"/>
                    <a:pt x="445" y="2801"/>
                    <a:pt x="353" y="2745"/>
                  </a:cubicBezTo>
                  <a:cubicBezTo>
                    <a:pt x="279" y="2709"/>
                    <a:pt x="223" y="2653"/>
                    <a:pt x="168" y="2560"/>
                  </a:cubicBezTo>
                  <a:cubicBezTo>
                    <a:pt x="130" y="2467"/>
                    <a:pt x="0" y="2208"/>
                    <a:pt x="0" y="2208"/>
                  </a:cubicBezTo>
                  <a:cubicBezTo>
                    <a:pt x="0" y="2208"/>
                    <a:pt x="56" y="2041"/>
                    <a:pt x="93" y="1985"/>
                  </a:cubicBezTo>
                  <a:cubicBezTo>
                    <a:pt x="130" y="1948"/>
                    <a:pt x="186" y="1855"/>
                    <a:pt x="279" y="1799"/>
                  </a:cubicBezTo>
                  <a:cubicBezTo>
                    <a:pt x="353" y="1744"/>
                    <a:pt x="445" y="1596"/>
                    <a:pt x="464" y="1540"/>
                  </a:cubicBezTo>
                  <a:cubicBezTo>
                    <a:pt x="483" y="1484"/>
                    <a:pt x="464" y="1206"/>
                    <a:pt x="464" y="1206"/>
                  </a:cubicBezTo>
                  <a:cubicBezTo>
                    <a:pt x="464" y="1206"/>
                    <a:pt x="483" y="1002"/>
                    <a:pt x="501" y="983"/>
                  </a:cubicBezTo>
                  <a:cubicBezTo>
                    <a:pt x="501" y="965"/>
                    <a:pt x="520" y="760"/>
                    <a:pt x="464" y="668"/>
                  </a:cubicBezTo>
                  <a:cubicBezTo>
                    <a:pt x="409" y="575"/>
                    <a:pt x="371" y="557"/>
                    <a:pt x="353" y="483"/>
                  </a:cubicBezTo>
                  <a:cubicBezTo>
                    <a:pt x="353" y="483"/>
                    <a:pt x="390" y="204"/>
                    <a:pt x="316" y="148"/>
                  </a:cubicBezTo>
                  <a:cubicBezTo>
                    <a:pt x="316" y="148"/>
                    <a:pt x="464" y="37"/>
                    <a:pt x="501" y="18"/>
                  </a:cubicBezTo>
                  <a:cubicBezTo>
                    <a:pt x="539" y="18"/>
                    <a:pt x="575" y="0"/>
                    <a:pt x="650" y="37"/>
                  </a:cubicBezTo>
                  <a:cubicBezTo>
                    <a:pt x="705" y="74"/>
                    <a:pt x="2319" y="872"/>
                    <a:pt x="2430" y="89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6" name="Freeform 19"/>
            <p:cNvSpPr>
              <a:spLocks noChangeArrowheads="1"/>
            </p:cNvSpPr>
            <p:nvPr/>
          </p:nvSpPr>
          <p:spPr bwMode="auto">
            <a:xfrm>
              <a:off x="3113088" y="2957513"/>
              <a:ext cx="1008062" cy="841375"/>
            </a:xfrm>
            <a:custGeom>
              <a:avLst/>
              <a:gdLst>
                <a:gd name="T0" fmla="*/ 1428 w 2802"/>
                <a:gd name="T1" fmla="*/ 2226 h 2339"/>
                <a:gd name="T2" fmla="*/ 1428 w 2802"/>
                <a:gd name="T3" fmla="*/ 2226 h 2339"/>
                <a:gd name="T4" fmla="*/ 1484 w 2802"/>
                <a:gd name="T5" fmla="*/ 2133 h 2339"/>
                <a:gd name="T6" fmla="*/ 1558 w 2802"/>
                <a:gd name="T7" fmla="*/ 1892 h 2339"/>
                <a:gd name="T8" fmla="*/ 1818 w 2802"/>
                <a:gd name="T9" fmla="*/ 1688 h 2339"/>
                <a:gd name="T10" fmla="*/ 2189 w 2802"/>
                <a:gd name="T11" fmla="*/ 1651 h 2339"/>
                <a:gd name="T12" fmla="*/ 2485 w 2802"/>
                <a:gd name="T13" fmla="*/ 1076 h 2339"/>
                <a:gd name="T14" fmla="*/ 2541 w 2802"/>
                <a:gd name="T15" fmla="*/ 946 h 2339"/>
                <a:gd name="T16" fmla="*/ 2652 w 2802"/>
                <a:gd name="T17" fmla="*/ 742 h 2339"/>
                <a:gd name="T18" fmla="*/ 2652 w 2802"/>
                <a:gd name="T19" fmla="*/ 649 h 2339"/>
                <a:gd name="T20" fmla="*/ 2801 w 2802"/>
                <a:gd name="T21" fmla="*/ 445 h 2339"/>
                <a:gd name="T22" fmla="*/ 2782 w 2802"/>
                <a:gd name="T23" fmla="*/ 297 h 2339"/>
                <a:gd name="T24" fmla="*/ 2467 w 2802"/>
                <a:gd name="T25" fmla="*/ 19 h 2339"/>
                <a:gd name="T26" fmla="*/ 2355 w 2802"/>
                <a:gd name="T27" fmla="*/ 112 h 2339"/>
                <a:gd name="T28" fmla="*/ 2078 w 2802"/>
                <a:gd name="T29" fmla="*/ 112 h 2339"/>
                <a:gd name="T30" fmla="*/ 1873 w 2802"/>
                <a:gd name="T31" fmla="*/ 93 h 2339"/>
                <a:gd name="T32" fmla="*/ 1725 w 2802"/>
                <a:gd name="T33" fmla="*/ 242 h 2339"/>
                <a:gd name="T34" fmla="*/ 1539 w 2802"/>
                <a:gd name="T35" fmla="*/ 242 h 2339"/>
                <a:gd name="T36" fmla="*/ 1131 w 2802"/>
                <a:gd name="T37" fmla="*/ 93 h 2339"/>
                <a:gd name="T38" fmla="*/ 927 w 2802"/>
                <a:gd name="T39" fmla="*/ 112 h 2339"/>
                <a:gd name="T40" fmla="*/ 760 w 2802"/>
                <a:gd name="T41" fmla="*/ 19 h 2339"/>
                <a:gd name="T42" fmla="*/ 556 w 2802"/>
                <a:gd name="T43" fmla="*/ 19 h 2339"/>
                <a:gd name="T44" fmla="*/ 408 w 2802"/>
                <a:gd name="T45" fmla="*/ 148 h 2339"/>
                <a:gd name="T46" fmla="*/ 204 w 2802"/>
                <a:gd name="T47" fmla="*/ 427 h 2339"/>
                <a:gd name="T48" fmla="*/ 241 w 2802"/>
                <a:gd name="T49" fmla="*/ 613 h 2339"/>
                <a:gd name="T50" fmla="*/ 278 w 2802"/>
                <a:gd name="T51" fmla="*/ 687 h 2339"/>
                <a:gd name="T52" fmla="*/ 129 w 2802"/>
                <a:gd name="T53" fmla="*/ 1058 h 2339"/>
                <a:gd name="T54" fmla="*/ 74 w 2802"/>
                <a:gd name="T55" fmla="*/ 1225 h 2339"/>
                <a:gd name="T56" fmla="*/ 18 w 2802"/>
                <a:gd name="T57" fmla="*/ 1429 h 2339"/>
                <a:gd name="T58" fmla="*/ 18 w 2802"/>
                <a:gd name="T59" fmla="*/ 1855 h 2339"/>
                <a:gd name="T60" fmla="*/ 278 w 2802"/>
                <a:gd name="T61" fmla="*/ 1818 h 2339"/>
                <a:gd name="T62" fmla="*/ 482 w 2802"/>
                <a:gd name="T63" fmla="*/ 1892 h 2339"/>
                <a:gd name="T64" fmla="*/ 594 w 2802"/>
                <a:gd name="T65" fmla="*/ 2003 h 2339"/>
                <a:gd name="T66" fmla="*/ 630 w 2802"/>
                <a:gd name="T67" fmla="*/ 2097 h 2339"/>
                <a:gd name="T68" fmla="*/ 723 w 2802"/>
                <a:gd name="T69" fmla="*/ 2097 h 2339"/>
                <a:gd name="T70" fmla="*/ 760 w 2802"/>
                <a:gd name="T71" fmla="*/ 2226 h 2339"/>
                <a:gd name="T72" fmla="*/ 927 w 2802"/>
                <a:gd name="T73" fmla="*/ 2300 h 2339"/>
                <a:gd name="T74" fmla="*/ 1057 w 2802"/>
                <a:gd name="T75" fmla="*/ 2319 h 2339"/>
                <a:gd name="T76" fmla="*/ 1094 w 2802"/>
                <a:gd name="T77" fmla="*/ 2282 h 2339"/>
                <a:gd name="T78" fmla="*/ 1317 w 2802"/>
                <a:gd name="T79" fmla="*/ 2263 h 2339"/>
                <a:gd name="T80" fmla="*/ 1428 w 2802"/>
                <a:gd name="T81" fmla="*/ 2226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02" h="2339">
                  <a:moveTo>
                    <a:pt x="1428" y="2226"/>
                  </a:moveTo>
                  <a:lnTo>
                    <a:pt x="1428" y="2226"/>
                  </a:lnTo>
                  <a:cubicBezTo>
                    <a:pt x="1428" y="2226"/>
                    <a:pt x="1428" y="2226"/>
                    <a:pt x="1484" y="2133"/>
                  </a:cubicBezTo>
                  <a:cubicBezTo>
                    <a:pt x="1558" y="2022"/>
                    <a:pt x="1539" y="1985"/>
                    <a:pt x="1558" y="1892"/>
                  </a:cubicBezTo>
                  <a:cubicBezTo>
                    <a:pt x="1595" y="1818"/>
                    <a:pt x="1651" y="1670"/>
                    <a:pt x="1818" y="1688"/>
                  </a:cubicBezTo>
                  <a:cubicBezTo>
                    <a:pt x="1966" y="1688"/>
                    <a:pt x="2096" y="1837"/>
                    <a:pt x="2189" y="1651"/>
                  </a:cubicBezTo>
                  <a:cubicBezTo>
                    <a:pt x="2300" y="1466"/>
                    <a:pt x="2467" y="1150"/>
                    <a:pt x="2485" y="1076"/>
                  </a:cubicBezTo>
                  <a:cubicBezTo>
                    <a:pt x="2523" y="1020"/>
                    <a:pt x="2504" y="984"/>
                    <a:pt x="2541" y="946"/>
                  </a:cubicBezTo>
                  <a:cubicBezTo>
                    <a:pt x="2597" y="890"/>
                    <a:pt x="2671" y="798"/>
                    <a:pt x="2652" y="742"/>
                  </a:cubicBezTo>
                  <a:cubicBezTo>
                    <a:pt x="2634" y="705"/>
                    <a:pt x="2597" y="687"/>
                    <a:pt x="2652" y="649"/>
                  </a:cubicBezTo>
                  <a:cubicBezTo>
                    <a:pt x="2690" y="613"/>
                    <a:pt x="2801" y="501"/>
                    <a:pt x="2801" y="445"/>
                  </a:cubicBezTo>
                  <a:cubicBezTo>
                    <a:pt x="2801" y="408"/>
                    <a:pt x="2782" y="316"/>
                    <a:pt x="2782" y="297"/>
                  </a:cubicBezTo>
                  <a:cubicBezTo>
                    <a:pt x="2764" y="278"/>
                    <a:pt x="2523" y="0"/>
                    <a:pt x="2467" y="19"/>
                  </a:cubicBezTo>
                  <a:cubicBezTo>
                    <a:pt x="2467" y="19"/>
                    <a:pt x="2393" y="93"/>
                    <a:pt x="2355" y="112"/>
                  </a:cubicBezTo>
                  <a:cubicBezTo>
                    <a:pt x="2300" y="112"/>
                    <a:pt x="2189" y="148"/>
                    <a:pt x="2078" y="112"/>
                  </a:cubicBezTo>
                  <a:cubicBezTo>
                    <a:pt x="1984" y="74"/>
                    <a:pt x="1873" y="93"/>
                    <a:pt x="1873" y="93"/>
                  </a:cubicBezTo>
                  <a:cubicBezTo>
                    <a:pt x="1873" y="93"/>
                    <a:pt x="1781" y="112"/>
                    <a:pt x="1725" y="242"/>
                  </a:cubicBezTo>
                  <a:cubicBezTo>
                    <a:pt x="1725" y="242"/>
                    <a:pt x="1707" y="316"/>
                    <a:pt x="1539" y="242"/>
                  </a:cubicBezTo>
                  <a:cubicBezTo>
                    <a:pt x="1391" y="167"/>
                    <a:pt x="1187" y="93"/>
                    <a:pt x="1131" y="93"/>
                  </a:cubicBezTo>
                  <a:cubicBezTo>
                    <a:pt x="1057" y="93"/>
                    <a:pt x="965" y="112"/>
                    <a:pt x="927" y="112"/>
                  </a:cubicBezTo>
                  <a:cubicBezTo>
                    <a:pt x="890" y="112"/>
                    <a:pt x="797" y="37"/>
                    <a:pt x="760" y="19"/>
                  </a:cubicBezTo>
                  <a:cubicBezTo>
                    <a:pt x="742" y="0"/>
                    <a:pt x="594" y="0"/>
                    <a:pt x="556" y="19"/>
                  </a:cubicBezTo>
                  <a:cubicBezTo>
                    <a:pt x="500" y="56"/>
                    <a:pt x="426" y="130"/>
                    <a:pt x="408" y="148"/>
                  </a:cubicBezTo>
                  <a:cubicBezTo>
                    <a:pt x="371" y="186"/>
                    <a:pt x="204" y="371"/>
                    <a:pt x="204" y="427"/>
                  </a:cubicBezTo>
                  <a:cubicBezTo>
                    <a:pt x="241" y="613"/>
                    <a:pt x="241" y="613"/>
                    <a:pt x="241" y="613"/>
                  </a:cubicBezTo>
                  <a:cubicBezTo>
                    <a:pt x="241" y="613"/>
                    <a:pt x="278" y="649"/>
                    <a:pt x="278" y="687"/>
                  </a:cubicBezTo>
                  <a:cubicBezTo>
                    <a:pt x="278" y="705"/>
                    <a:pt x="241" y="872"/>
                    <a:pt x="129" y="1058"/>
                  </a:cubicBezTo>
                  <a:cubicBezTo>
                    <a:pt x="129" y="1058"/>
                    <a:pt x="93" y="1206"/>
                    <a:pt x="74" y="1225"/>
                  </a:cubicBezTo>
                  <a:cubicBezTo>
                    <a:pt x="55" y="1243"/>
                    <a:pt x="18" y="1391"/>
                    <a:pt x="18" y="1429"/>
                  </a:cubicBezTo>
                  <a:cubicBezTo>
                    <a:pt x="18" y="1447"/>
                    <a:pt x="0" y="1818"/>
                    <a:pt x="18" y="1855"/>
                  </a:cubicBezTo>
                  <a:cubicBezTo>
                    <a:pt x="18" y="1855"/>
                    <a:pt x="167" y="1800"/>
                    <a:pt x="278" y="1818"/>
                  </a:cubicBezTo>
                  <a:cubicBezTo>
                    <a:pt x="371" y="1837"/>
                    <a:pt x="445" y="1837"/>
                    <a:pt x="482" y="1892"/>
                  </a:cubicBezTo>
                  <a:cubicBezTo>
                    <a:pt x="538" y="1967"/>
                    <a:pt x="594" y="1948"/>
                    <a:pt x="594" y="2003"/>
                  </a:cubicBezTo>
                  <a:cubicBezTo>
                    <a:pt x="594" y="2059"/>
                    <a:pt x="594" y="2097"/>
                    <a:pt x="630" y="2097"/>
                  </a:cubicBezTo>
                  <a:cubicBezTo>
                    <a:pt x="668" y="2097"/>
                    <a:pt x="723" y="2078"/>
                    <a:pt x="723" y="2097"/>
                  </a:cubicBezTo>
                  <a:cubicBezTo>
                    <a:pt x="742" y="2133"/>
                    <a:pt x="723" y="2208"/>
                    <a:pt x="760" y="2226"/>
                  </a:cubicBezTo>
                  <a:cubicBezTo>
                    <a:pt x="797" y="2263"/>
                    <a:pt x="835" y="2300"/>
                    <a:pt x="927" y="2300"/>
                  </a:cubicBezTo>
                  <a:cubicBezTo>
                    <a:pt x="1001" y="2319"/>
                    <a:pt x="1039" y="2338"/>
                    <a:pt x="1057" y="2319"/>
                  </a:cubicBezTo>
                  <a:cubicBezTo>
                    <a:pt x="1076" y="2282"/>
                    <a:pt x="1039" y="2263"/>
                    <a:pt x="1094" y="2282"/>
                  </a:cubicBezTo>
                  <a:cubicBezTo>
                    <a:pt x="1168" y="2300"/>
                    <a:pt x="1242" y="2263"/>
                    <a:pt x="1317" y="2263"/>
                  </a:cubicBezTo>
                  <a:cubicBezTo>
                    <a:pt x="1372" y="2282"/>
                    <a:pt x="1372" y="2282"/>
                    <a:pt x="1428" y="2226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7" name="Freeform 20"/>
            <p:cNvSpPr>
              <a:spLocks noChangeArrowheads="1"/>
            </p:cNvSpPr>
            <p:nvPr/>
          </p:nvSpPr>
          <p:spPr bwMode="auto">
            <a:xfrm>
              <a:off x="3714750" y="3967163"/>
              <a:ext cx="193675" cy="120650"/>
            </a:xfrm>
            <a:custGeom>
              <a:avLst/>
              <a:gdLst>
                <a:gd name="T0" fmla="*/ 112 w 539"/>
                <a:gd name="T1" fmla="*/ 56 h 335"/>
                <a:gd name="T2" fmla="*/ 112 w 539"/>
                <a:gd name="T3" fmla="*/ 56 h 335"/>
                <a:gd name="T4" fmla="*/ 56 w 539"/>
                <a:gd name="T5" fmla="*/ 186 h 335"/>
                <a:gd name="T6" fmla="*/ 0 w 539"/>
                <a:gd name="T7" fmla="*/ 279 h 335"/>
                <a:gd name="T8" fmla="*/ 93 w 539"/>
                <a:gd name="T9" fmla="*/ 334 h 335"/>
                <a:gd name="T10" fmla="*/ 353 w 539"/>
                <a:gd name="T11" fmla="*/ 315 h 335"/>
                <a:gd name="T12" fmla="*/ 483 w 539"/>
                <a:gd name="T13" fmla="*/ 297 h 335"/>
                <a:gd name="T14" fmla="*/ 501 w 539"/>
                <a:gd name="T15" fmla="*/ 186 h 335"/>
                <a:gd name="T16" fmla="*/ 445 w 539"/>
                <a:gd name="T17" fmla="*/ 74 h 335"/>
                <a:gd name="T18" fmla="*/ 112 w 539"/>
                <a:gd name="T19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9" h="335">
                  <a:moveTo>
                    <a:pt x="112" y="56"/>
                  </a:moveTo>
                  <a:lnTo>
                    <a:pt x="112" y="56"/>
                  </a:lnTo>
                  <a:cubicBezTo>
                    <a:pt x="112" y="56"/>
                    <a:pt x="93" y="149"/>
                    <a:pt x="56" y="186"/>
                  </a:cubicBezTo>
                  <a:cubicBezTo>
                    <a:pt x="38" y="223"/>
                    <a:pt x="0" y="223"/>
                    <a:pt x="0" y="279"/>
                  </a:cubicBezTo>
                  <a:cubicBezTo>
                    <a:pt x="0" y="315"/>
                    <a:pt x="19" y="334"/>
                    <a:pt x="93" y="334"/>
                  </a:cubicBezTo>
                  <a:cubicBezTo>
                    <a:pt x="167" y="334"/>
                    <a:pt x="297" y="315"/>
                    <a:pt x="353" y="315"/>
                  </a:cubicBezTo>
                  <a:cubicBezTo>
                    <a:pt x="409" y="315"/>
                    <a:pt x="464" y="334"/>
                    <a:pt x="483" y="297"/>
                  </a:cubicBezTo>
                  <a:cubicBezTo>
                    <a:pt x="483" y="241"/>
                    <a:pt x="464" y="241"/>
                    <a:pt x="501" y="186"/>
                  </a:cubicBezTo>
                  <a:cubicBezTo>
                    <a:pt x="538" y="112"/>
                    <a:pt x="501" y="74"/>
                    <a:pt x="445" y="74"/>
                  </a:cubicBezTo>
                  <a:cubicBezTo>
                    <a:pt x="390" y="74"/>
                    <a:pt x="130" y="0"/>
                    <a:pt x="112" y="56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8" name="Freeform 21"/>
            <p:cNvSpPr>
              <a:spLocks noChangeArrowheads="1"/>
            </p:cNvSpPr>
            <p:nvPr/>
          </p:nvSpPr>
          <p:spPr bwMode="auto">
            <a:xfrm>
              <a:off x="3627438" y="2865438"/>
              <a:ext cx="708025" cy="1149350"/>
            </a:xfrm>
            <a:custGeom>
              <a:avLst/>
              <a:gdLst>
                <a:gd name="T0" fmla="*/ 1763 w 1967"/>
                <a:gd name="T1" fmla="*/ 1762 h 3191"/>
                <a:gd name="T2" fmla="*/ 1763 w 1967"/>
                <a:gd name="T3" fmla="*/ 1762 h 3191"/>
                <a:gd name="T4" fmla="*/ 1651 w 1967"/>
                <a:gd name="T5" fmla="*/ 1985 h 3191"/>
                <a:gd name="T6" fmla="*/ 1503 w 1967"/>
                <a:gd name="T7" fmla="*/ 2262 h 3191"/>
                <a:gd name="T8" fmla="*/ 1614 w 1967"/>
                <a:gd name="T9" fmla="*/ 2467 h 3191"/>
                <a:gd name="T10" fmla="*/ 1651 w 1967"/>
                <a:gd name="T11" fmla="*/ 2652 h 3191"/>
                <a:gd name="T12" fmla="*/ 1855 w 1967"/>
                <a:gd name="T13" fmla="*/ 2875 h 3191"/>
                <a:gd name="T14" fmla="*/ 1892 w 1967"/>
                <a:gd name="T15" fmla="*/ 3079 h 3191"/>
                <a:gd name="T16" fmla="*/ 1744 w 1967"/>
                <a:gd name="T17" fmla="*/ 3172 h 3191"/>
                <a:gd name="T18" fmla="*/ 761 w 1967"/>
                <a:gd name="T19" fmla="*/ 3172 h 3191"/>
                <a:gd name="T20" fmla="*/ 650 w 1967"/>
                <a:gd name="T21" fmla="*/ 3134 h 3191"/>
                <a:gd name="T22" fmla="*/ 445 w 1967"/>
                <a:gd name="T23" fmla="*/ 3098 h 3191"/>
                <a:gd name="T24" fmla="*/ 353 w 1967"/>
                <a:gd name="T25" fmla="*/ 3116 h 3191"/>
                <a:gd name="T26" fmla="*/ 353 w 1967"/>
                <a:gd name="T27" fmla="*/ 3023 h 3191"/>
                <a:gd name="T28" fmla="*/ 315 w 1967"/>
                <a:gd name="T29" fmla="*/ 2856 h 3191"/>
                <a:gd name="T30" fmla="*/ 315 w 1967"/>
                <a:gd name="T31" fmla="*/ 2801 h 3191"/>
                <a:gd name="T32" fmla="*/ 279 w 1967"/>
                <a:gd name="T33" fmla="*/ 2727 h 3191"/>
                <a:gd name="T34" fmla="*/ 241 w 1967"/>
                <a:gd name="T35" fmla="*/ 2689 h 3191"/>
                <a:gd name="T36" fmla="*/ 185 w 1967"/>
                <a:gd name="T37" fmla="*/ 2671 h 3191"/>
                <a:gd name="T38" fmla="*/ 111 w 1967"/>
                <a:gd name="T39" fmla="*/ 2652 h 3191"/>
                <a:gd name="T40" fmla="*/ 56 w 1967"/>
                <a:gd name="T41" fmla="*/ 2578 h 3191"/>
                <a:gd name="T42" fmla="*/ 0 w 1967"/>
                <a:gd name="T43" fmla="*/ 2485 h 3191"/>
                <a:gd name="T44" fmla="*/ 37 w 1967"/>
                <a:gd name="T45" fmla="*/ 2430 h 3191"/>
                <a:gd name="T46" fmla="*/ 130 w 1967"/>
                <a:gd name="T47" fmla="*/ 2262 h 3191"/>
                <a:gd name="T48" fmla="*/ 204 w 1967"/>
                <a:gd name="T49" fmla="*/ 2021 h 3191"/>
                <a:gd name="T50" fmla="*/ 464 w 1967"/>
                <a:gd name="T51" fmla="*/ 1947 h 3191"/>
                <a:gd name="T52" fmla="*/ 631 w 1967"/>
                <a:gd name="T53" fmla="*/ 2003 h 3191"/>
                <a:gd name="T54" fmla="*/ 835 w 1967"/>
                <a:gd name="T55" fmla="*/ 1799 h 3191"/>
                <a:gd name="T56" fmla="*/ 1021 w 1967"/>
                <a:gd name="T57" fmla="*/ 1428 h 3191"/>
                <a:gd name="T58" fmla="*/ 1076 w 1967"/>
                <a:gd name="T59" fmla="*/ 1261 h 3191"/>
                <a:gd name="T60" fmla="*/ 1095 w 1967"/>
                <a:gd name="T61" fmla="*/ 1224 h 3191"/>
                <a:gd name="T62" fmla="*/ 1206 w 1967"/>
                <a:gd name="T63" fmla="*/ 1094 h 3191"/>
                <a:gd name="T64" fmla="*/ 1206 w 1967"/>
                <a:gd name="T65" fmla="*/ 946 h 3191"/>
                <a:gd name="T66" fmla="*/ 1298 w 1967"/>
                <a:gd name="T67" fmla="*/ 816 h 3191"/>
                <a:gd name="T68" fmla="*/ 1373 w 1967"/>
                <a:gd name="T69" fmla="*/ 704 h 3191"/>
                <a:gd name="T70" fmla="*/ 1354 w 1967"/>
                <a:gd name="T71" fmla="*/ 537 h 3191"/>
                <a:gd name="T72" fmla="*/ 1187 w 1967"/>
                <a:gd name="T73" fmla="*/ 371 h 3191"/>
                <a:gd name="T74" fmla="*/ 1039 w 1967"/>
                <a:gd name="T75" fmla="*/ 278 h 3191"/>
                <a:gd name="T76" fmla="*/ 1224 w 1967"/>
                <a:gd name="T77" fmla="*/ 0 h 3191"/>
                <a:gd name="T78" fmla="*/ 1410 w 1967"/>
                <a:gd name="T79" fmla="*/ 389 h 3191"/>
                <a:gd name="T80" fmla="*/ 1577 w 1967"/>
                <a:gd name="T81" fmla="*/ 537 h 3191"/>
                <a:gd name="T82" fmla="*/ 1595 w 1967"/>
                <a:gd name="T83" fmla="*/ 649 h 3191"/>
                <a:gd name="T84" fmla="*/ 1577 w 1967"/>
                <a:gd name="T85" fmla="*/ 760 h 3191"/>
                <a:gd name="T86" fmla="*/ 1633 w 1967"/>
                <a:gd name="T87" fmla="*/ 983 h 3191"/>
                <a:gd name="T88" fmla="*/ 1484 w 1967"/>
                <a:gd name="T89" fmla="*/ 1149 h 3191"/>
                <a:gd name="T90" fmla="*/ 1336 w 1967"/>
                <a:gd name="T91" fmla="*/ 1205 h 3191"/>
                <a:gd name="T92" fmla="*/ 1428 w 1967"/>
                <a:gd name="T93" fmla="*/ 1372 h 3191"/>
                <a:gd name="T94" fmla="*/ 1688 w 1967"/>
                <a:gd name="T95" fmla="*/ 1576 h 3191"/>
                <a:gd name="T96" fmla="*/ 1763 w 1967"/>
                <a:gd name="T97" fmla="*/ 1762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67" h="3191">
                  <a:moveTo>
                    <a:pt x="1763" y="1762"/>
                  </a:moveTo>
                  <a:lnTo>
                    <a:pt x="1763" y="1762"/>
                  </a:lnTo>
                  <a:cubicBezTo>
                    <a:pt x="1763" y="1762"/>
                    <a:pt x="1688" y="1910"/>
                    <a:pt x="1651" y="1985"/>
                  </a:cubicBezTo>
                  <a:cubicBezTo>
                    <a:pt x="1614" y="2059"/>
                    <a:pt x="1484" y="2151"/>
                    <a:pt x="1503" y="2262"/>
                  </a:cubicBezTo>
                  <a:cubicBezTo>
                    <a:pt x="1540" y="2374"/>
                    <a:pt x="1577" y="2356"/>
                    <a:pt x="1614" y="2467"/>
                  </a:cubicBezTo>
                  <a:cubicBezTo>
                    <a:pt x="1633" y="2578"/>
                    <a:pt x="1558" y="2559"/>
                    <a:pt x="1651" y="2652"/>
                  </a:cubicBezTo>
                  <a:cubicBezTo>
                    <a:pt x="1725" y="2727"/>
                    <a:pt x="1818" y="2819"/>
                    <a:pt x="1855" y="2875"/>
                  </a:cubicBezTo>
                  <a:cubicBezTo>
                    <a:pt x="1911" y="2912"/>
                    <a:pt x="1966" y="2986"/>
                    <a:pt x="1892" y="3079"/>
                  </a:cubicBezTo>
                  <a:cubicBezTo>
                    <a:pt x="1837" y="3153"/>
                    <a:pt x="1855" y="3190"/>
                    <a:pt x="1744" y="3172"/>
                  </a:cubicBezTo>
                  <a:cubicBezTo>
                    <a:pt x="1614" y="3172"/>
                    <a:pt x="872" y="3098"/>
                    <a:pt x="761" y="3172"/>
                  </a:cubicBezTo>
                  <a:cubicBezTo>
                    <a:pt x="761" y="3172"/>
                    <a:pt x="724" y="3134"/>
                    <a:pt x="650" y="3134"/>
                  </a:cubicBezTo>
                  <a:cubicBezTo>
                    <a:pt x="556" y="3134"/>
                    <a:pt x="464" y="3098"/>
                    <a:pt x="445" y="3098"/>
                  </a:cubicBezTo>
                  <a:cubicBezTo>
                    <a:pt x="427" y="3098"/>
                    <a:pt x="353" y="3116"/>
                    <a:pt x="353" y="3116"/>
                  </a:cubicBezTo>
                  <a:cubicBezTo>
                    <a:pt x="353" y="3116"/>
                    <a:pt x="353" y="3060"/>
                    <a:pt x="353" y="3023"/>
                  </a:cubicBezTo>
                  <a:cubicBezTo>
                    <a:pt x="353" y="2968"/>
                    <a:pt x="334" y="2893"/>
                    <a:pt x="315" y="2856"/>
                  </a:cubicBezTo>
                  <a:cubicBezTo>
                    <a:pt x="315" y="2838"/>
                    <a:pt x="315" y="2838"/>
                    <a:pt x="315" y="2801"/>
                  </a:cubicBezTo>
                  <a:cubicBezTo>
                    <a:pt x="315" y="2763"/>
                    <a:pt x="315" y="2727"/>
                    <a:pt x="279" y="2727"/>
                  </a:cubicBezTo>
                  <a:cubicBezTo>
                    <a:pt x="241" y="2727"/>
                    <a:pt x="260" y="2727"/>
                    <a:pt x="241" y="2689"/>
                  </a:cubicBezTo>
                  <a:cubicBezTo>
                    <a:pt x="223" y="2652"/>
                    <a:pt x="223" y="2652"/>
                    <a:pt x="185" y="2671"/>
                  </a:cubicBezTo>
                  <a:cubicBezTo>
                    <a:pt x="167" y="2689"/>
                    <a:pt x="149" y="2689"/>
                    <a:pt x="111" y="2652"/>
                  </a:cubicBezTo>
                  <a:cubicBezTo>
                    <a:pt x="93" y="2615"/>
                    <a:pt x="93" y="2615"/>
                    <a:pt x="56" y="2578"/>
                  </a:cubicBezTo>
                  <a:cubicBezTo>
                    <a:pt x="37" y="2541"/>
                    <a:pt x="0" y="2485"/>
                    <a:pt x="0" y="2485"/>
                  </a:cubicBezTo>
                  <a:cubicBezTo>
                    <a:pt x="0" y="2485"/>
                    <a:pt x="19" y="2448"/>
                    <a:pt x="37" y="2430"/>
                  </a:cubicBezTo>
                  <a:cubicBezTo>
                    <a:pt x="56" y="2392"/>
                    <a:pt x="111" y="2318"/>
                    <a:pt x="130" y="2262"/>
                  </a:cubicBezTo>
                  <a:cubicBezTo>
                    <a:pt x="130" y="2207"/>
                    <a:pt x="130" y="2077"/>
                    <a:pt x="204" y="2021"/>
                  </a:cubicBezTo>
                  <a:cubicBezTo>
                    <a:pt x="260" y="1966"/>
                    <a:pt x="334" y="1891"/>
                    <a:pt x="464" y="1947"/>
                  </a:cubicBezTo>
                  <a:cubicBezTo>
                    <a:pt x="594" y="1985"/>
                    <a:pt x="556" y="2003"/>
                    <a:pt x="631" y="2003"/>
                  </a:cubicBezTo>
                  <a:cubicBezTo>
                    <a:pt x="686" y="2003"/>
                    <a:pt x="724" y="2003"/>
                    <a:pt x="835" y="1799"/>
                  </a:cubicBezTo>
                  <a:cubicBezTo>
                    <a:pt x="927" y="1595"/>
                    <a:pt x="1021" y="1428"/>
                    <a:pt x="1021" y="1428"/>
                  </a:cubicBezTo>
                  <a:cubicBezTo>
                    <a:pt x="1021" y="1428"/>
                    <a:pt x="1076" y="1279"/>
                    <a:pt x="1076" y="1261"/>
                  </a:cubicBezTo>
                  <a:cubicBezTo>
                    <a:pt x="1095" y="1243"/>
                    <a:pt x="1095" y="1224"/>
                    <a:pt x="1095" y="1224"/>
                  </a:cubicBezTo>
                  <a:cubicBezTo>
                    <a:pt x="1095" y="1224"/>
                    <a:pt x="1169" y="1131"/>
                    <a:pt x="1206" y="1094"/>
                  </a:cubicBezTo>
                  <a:cubicBezTo>
                    <a:pt x="1224" y="1057"/>
                    <a:pt x="1243" y="1020"/>
                    <a:pt x="1206" y="946"/>
                  </a:cubicBezTo>
                  <a:cubicBezTo>
                    <a:pt x="1206" y="946"/>
                    <a:pt x="1206" y="908"/>
                    <a:pt x="1298" y="816"/>
                  </a:cubicBezTo>
                  <a:cubicBezTo>
                    <a:pt x="1298" y="816"/>
                    <a:pt x="1373" y="742"/>
                    <a:pt x="1373" y="704"/>
                  </a:cubicBezTo>
                  <a:cubicBezTo>
                    <a:pt x="1392" y="686"/>
                    <a:pt x="1392" y="593"/>
                    <a:pt x="1354" y="537"/>
                  </a:cubicBezTo>
                  <a:cubicBezTo>
                    <a:pt x="1317" y="501"/>
                    <a:pt x="1187" y="371"/>
                    <a:pt x="1187" y="371"/>
                  </a:cubicBezTo>
                  <a:cubicBezTo>
                    <a:pt x="1039" y="278"/>
                    <a:pt x="1039" y="278"/>
                    <a:pt x="1039" y="278"/>
                  </a:cubicBezTo>
                  <a:cubicBezTo>
                    <a:pt x="1039" y="278"/>
                    <a:pt x="1224" y="55"/>
                    <a:pt x="1224" y="0"/>
                  </a:cubicBezTo>
                  <a:cubicBezTo>
                    <a:pt x="1224" y="0"/>
                    <a:pt x="1373" y="333"/>
                    <a:pt x="1410" y="389"/>
                  </a:cubicBezTo>
                  <a:cubicBezTo>
                    <a:pt x="1447" y="426"/>
                    <a:pt x="1521" y="519"/>
                    <a:pt x="1577" y="537"/>
                  </a:cubicBezTo>
                  <a:cubicBezTo>
                    <a:pt x="1651" y="575"/>
                    <a:pt x="1633" y="630"/>
                    <a:pt x="1595" y="649"/>
                  </a:cubicBezTo>
                  <a:cubicBezTo>
                    <a:pt x="1577" y="686"/>
                    <a:pt x="1558" y="704"/>
                    <a:pt x="1577" y="760"/>
                  </a:cubicBezTo>
                  <a:cubicBezTo>
                    <a:pt x="1577" y="834"/>
                    <a:pt x="1669" y="908"/>
                    <a:pt x="1633" y="983"/>
                  </a:cubicBezTo>
                  <a:cubicBezTo>
                    <a:pt x="1614" y="1038"/>
                    <a:pt x="1577" y="1094"/>
                    <a:pt x="1484" y="1149"/>
                  </a:cubicBezTo>
                  <a:cubicBezTo>
                    <a:pt x="1373" y="1187"/>
                    <a:pt x="1336" y="1187"/>
                    <a:pt x="1336" y="1205"/>
                  </a:cubicBezTo>
                  <a:cubicBezTo>
                    <a:pt x="1317" y="1243"/>
                    <a:pt x="1317" y="1335"/>
                    <a:pt x="1428" y="1372"/>
                  </a:cubicBezTo>
                  <a:cubicBezTo>
                    <a:pt x="1558" y="1409"/>
                    <a:pt x="1633" y="1409"/>
                    <a:pt x="1688" y="1576"/>
                  </a:cubicBezTo>
                  <a:cubicBezTo>
                    <a:pt x="1744" y="1762"/>
                    <a:pt x="1763" y="1762"/>
                    <a:pt x="1763" y="1762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29" name="Freeform 22"/>
            <p:cNvSpPr>
              <a:spLocks noChangeArrowheads="1"/>
            </p:cNvSpPr>
            <p:nvPr/>
          </p:nvSpPr>
          <p:spPr bwMode="auto">
            <a:xfrm>
              <a:off x="3633788" y="3992563"/>
              <a:ext cx="554037" cy="534987"/>
            </a:xfrm>
            <a:custGeom>
              <a:avLst/>
              <a:gdLst>
                <a:gd name="T0" fmla="*/ 575 w 1540"/>
                <a:gd name="T1" fmla="*/ 1484 h 1485"/>
                <a:gd name="T2" fmla="*/ 575 w 1540"/>
                <a:gd name="T3" fmla="*/ 1484 h 1485"/>
                <a:gd name="T4" fmla="*/ 667 w 1540"/>
                <a:gd name="T5" fmla="*/ 1409 h 1485"/>
                <a:gd name="T6" fmla="*/ 816 w 1540"/>
                <a:gd name="T7" fmla="*/ 1465 h 1485"/>
                <a:gd name="T8" fmla="*/ 834 w 1540"/>
                <a:gd name="T9" fmla="*/ 1298 h 1485"/>
                <a:gd name="T10" fmla="*/ 797 w 1540"/>
                <a:gd name="T11" fmla="*/ 1187 h 1485"/>
                <a:gd name="T12" fmla="*/ 983 w 1540"/>
                <a:gd name="T13" fmla="*/ 1020 h 1485"/>
                <a:gd name="T14" fmla="*/ 1113 w 1540"/>
                <a:gd name="T15" fmla="*/ 1076 h 1485"/>
                <a:gd name="T16" fmla="*/ 1354 w 1540"/>
                <a:gd name="T17" fmla="*/ 1168 h 1485"/>
                <a:gd name="T18" fmla="*/ 1502 w 1540"/>
                <a:gd name="T19" fmla="*/ 908 h 1485"/>
                <a:gd name="T20" fmla="*/ 1409 w 1540"/>
                <a:gd name="T21" fmla="*/ 631 h 1485"/>
                <a:gd name="T22" fmla="*/ 1335 w 1540"/>
                <a:gd name="T23" fmla="*/ 446 h 1485"/>
                <a:gd name="T24" fmla="*/ 1409 w 1540"/>
                <a:gd name="T25" fmla="*/ 223 h 1485"/>
                <a:gd name="T26" fmla="*/ 1205 w 1540"/>
                <a:gd name="T27" fmla="*/ 260 h 1485"/>
                <a:gd name="T28" fmla="*/ 1113 w 1540"/>
                <a:gd name="T29" fmla="*/ 205 h 1485"/>
                <a:gd name="T30" fmla="*/ 1038 w 1540"/>
                <a:gd name="T31" fmla="*/ 0 h 1485"/>
                <a:gd name="T32" fmla="*/ 742 w 1540"/>
                <a:gd name="T33" fmla="*/ 38 h 1485"/>
                <a:gd name="T34" fmla="*/ 723 w 1540"/>
                <a:gd name="T35" fmla="*/ 112 h 1485"/>
                <a:gd name="T36" fmla="*/ 705 w 1540"/>
                <a:gd name="T37" fmla="*/ 223 h 1485"/>
                <a:gd name="T38" fmla="*/ 593 w 1540"/>
                <a:gd name="T39" fmla="*/ 241 h 1485"/>
                <a:gd name="T40" fmla="*/ 445 w 1540"/>
                <a:gd name="T41" fmla="*/ 260 h 1485"/>
                <a:gd name="T42" fmla="*/ 278 w 1540"/>
                <a:gd name="T43" fmla="*/ 241 h 1485"/>
                <a:gd name="T44" fmla="*/ 222 w 1540"/>
                <a:gd name="T45" fmla="*/ 223 h 1485"/>
                <a:gd name="T46" fmla="*/ 222 w 1540"/>
                <a:gd name="T47" fmla="*/ 353 h 1485"/>
                <a:gd name="T48" fmla="*/ 166 w 1540"/>
                <a:gd name="T49" fmla="*/ 612 h 1485"/>
                <a:gd name="T50" fmla="*/ 74 w 1540"/>
                <a:gd name="T51" fmla="*/ 742 h 1485"/>
                <a:gd name="T52" fmla="*/ 18 w 1540"/>
                <a:gd name="T53" fmla="*/ 760 h 1485"/>
                <a:gd name="T54" fmla="*/ 74 w 1540"/>
                <a:gd name="T55" fmla="*/ 872 h 1485"/>
                <a:gd name="T56" fmla="*/ 74 w 1540"/>
                <a:gd name="T57" fmla="*/ 927 h 1485"/>
                <a:gd name="T58" fmla="*/ 260 w 1540"/>
                <a:gd name="T59" fmla="*/ 1224 h 1485"/>
                <a:gd name="T60" fmla="*/ 575 w 1540"/>
                <a:gd name="T61" fmla="*/ 1484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40" h="1485">
                  <a:moveTo>
                    <a:pt x="575" y="1484"/>
                  </a:moveTo>
                  <a:lnTo>
                    <a:pt x="575" y="1484"/>
                  </a:lnTo>
                  <a:cubicBezTo>
                    <a:pt x="612" y="1484"/>
                    <a:pt x="556" y="1391"/>
                    <a:pt x="667" y="1409"/>
                  </a:cubicBezTo>
                  <a:cubicBezTo>
                    <a:pt x="779" y="1428"/>
                    <a:pt x="760" y="1484"/>
                    <a:pt x="816" y="1465"/>
                  </a:cubicBezTo>
                  <a:cubicBezTo>
                    <a:pt x="890" y="1428"/>
                    <a:pt x="872" y="1373"/>
                    <a:pt x="834" y="1298"/>
                  </a:cubicBezTo>
                  <a:cubicBezTo>
                    <a:pt x="797" y="1243"/>
                    <a:pt x="723" y="1224"/>
                    <a:pt x="797" y="1187"/>
                  </a:cubicBezTo>
                  <a:cubicBezTo>
                    <a:pt x="872" y="1131"/>
                    <a:pt x="964" y="1038"/>
                    <a:pt x="983" y="1020"/>
                  </a:cubicBezTo>
                  <a:cubicBezTo>
                    <a:pt x="1020" y="1002"/>
                    <a:pt x="1002" y="1002"/>
                    <a:pt x="1113" y="1076"/>
                  </a:cubicBezTo>
                  <a:cubicBezTo>
                    <a:pt x="1224" y="1168"/>
                    <a:pt x="1279" y="1224"/>
                    <a:pt x="1354" y="1168"/>
                  </a:cubicBezTo>
                  <a:cubicBezTo>
                    <a:pt x="1428" y="1094"/>
                    <a:pt x="1539" y="1020"/>
                    <a:pt x="1502" y="908"/>
                  </a:cubicBezTo>
                  <a:cubicBezTo>
                    <a:pt x="1465" y="797"/>
                    <a:pt x="1484" y="686"/>
                    <a:pt x="1409" y="631"/>
                  </a:cubicBezTo>
                  <a:cubicBezTo>
                    <a:pt x="1335" y="556"/>
                    <a:pt x="1261" y="501"/>
                    <a:pt x="1335" y="446"/>
                  </a:cubicBezTo>
                  <a:cubicBezTo>
                    <a:pt x="1391" y="372"/>
                    <a:pt x="1502" y="279"/>
                    <a:pt x="1409" y="223"/>
                  </a:cubicBezTo>
                  <a:cubicBezTo>
                    <a:pt x="1335" y="167"/>
                    <a:pt x="1243" y="241"/>
                    <a:pt x="1205" y="260"/>
                  </a:cubicBezTo>
                  <a:cubicBezTo>
                    <a:pt x="1168" y="260"/>
                    <a:pt x="1150" y="279"/>
                    <a:pt x="1113" y="205"/>
                  </a:cubicBezTo>
                  <a:cubicBezTo>
                    <a:pt x="1076" y="130"/>
                    <a:pt x="1038" y="0"/>
                    <a:pt x="1038" y="0"/>
                  </a:cubicBezTo>
                  <a:cubicBezTo>
                    <a:pt x="1038" y="0"/>
                    <a:pt x="760" y="19"/>
                    <a:pt x="742" y="38"/>
                  </a:cubicBezTo>
                  <a:cubicBezTo>
                    <a:pt x="742" y="38"/>
                    <a:pt x="742" y="75"/>
                    <a:pt x="723" y="112"/>
                  </a:cubicBezTo>
                  <a:cubicBezTo>
                    <a:pt x="705" y="130"/>
                    <a:pt x="705" y="205"/>
                    <a:pt x="705" y="223"/>
                  </a:cubicBezTo>
                  <a:cubicBezTo>
                    <a:pt x="705" y="241"/>
                    <a:pt x="667" y="241"/>
                    <a:pt x="593" y="241"/>
                  </a:cubicBezTo>
                  <a:cubicBezTo>
                    <a:pt x="537" y="241"/>
                    <a:pt x="482" y="260"/>
                    <a:pt x="445" y="260"/>
                  </a:cubicBezTo>
                  <a:cubicBezTo>
                    <a:pt x="426" y="260"/>
                    <a:pt x="315" y="260"/>
                    <a:pt x="278" y="241"/>
                  </a:cubicBezTo>
                  <a:cubicBezTo>
                    <a:pt x="241" y="241"/>
                    <a:pt x="222" y="223"/>
                    <a:pt x="222" y="223"/>
                  </a:cubicBezTo>
                  <a:cubicBezTo>
                    <a:pt x="222" y="223"/>
                    <a:pt x="241" y="297"/>
                    <a:pt x="222" y="353"/>
                  </a:cubicBezTo>
                  <a:cubicBezTo>
                    <a:pt x="204" y="409"/>
                    <a:pt x="204" y="519"/>
                    <a:pt x="166" y="612"/>
                  </a:cubicBezTo>
                  <a:cubicBezTo>
                    <a:pt x="130" y="686"/>
                    <a:pt x="111" y="742"/>
                    <a:pt x="74" y="742"/>
                  </a:cubicBezTo>
                  <a:cubicBezTo>
                    <a:pt x="37" y="742"/>
                    <a:pt x="0" y="705"/>
                    <a:pt x="18" y="760"/>
                  </a:cubicBezTo>
                  <a:cubicBezTo>
                    <a:pt x="37" y="816"/>
                    <a:pt x="74" y="853"/>
                    <a:pt x="74" y="872"/>
                  </a:cubicBezTo>
                  <a:cubicBezTo>
                    <a:pt x="74" y="890"/>
                    <a:pt x="37" y="890"/>
                    <a:pt x="74" y="927"/>
                  </a:cubicBezTo>
                  <a:cubicBezTo>
                    <a:pt x="92" y="964"/>
                    <a:pt x="185" y="1131"/>
                    <a:pt x="260" y="1224"/>
                  </a:cubicBezTo>
                  <a:cubicBezTo>
                    <a:pt x="352" y="1298"/>
                    <a:pt x="445" y="1428"/>
                    <a:pt x="575" y="1484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0" name="Freeform 23"/>
            <p:cNvSpPr>
              <a:spLocks noChangeArrowheads="1"/>
            </p:cNvSpPr>
            <p:nvPr/>
          </p:nvSpPr>
          <p:spPr bwMode="auto">
            <a:xfrm>
              <a:off x="3841750" y="3846513"/>
              <a:ext cx="674688" cy="820737"/>
            </a:xfrm>
            <a:custGeom>
              <a:avLst/>
              <a:gdLst>
                <a:gd name="T0" fmla="*/ 1836 w 1873"/>
                <a:gd name="T1" fmla="*/ 111 h 2281"/>
                <a:gd name="T2" fmla="*/ 1836 w 1873"/>
                <a:gd name="T3" fmla="*/ 111 h 2281"/>
                <a:gd name="T4" fmla="*/ 1706 w 1873"/>
                <a:gd name="T5" fmla="*/ 36 h 2281"/>
                <a:gd name="T6" fmla="*/ 1484 w 1873"/>
                <a:gd name="T7" fmla="*/ 74 h 2281"/>
                <a:gd name="T8" fmla="*/ 1372 w 1873"/>
                <a:gd name="T9" fmla="*/ 222 h 2281"/>
                <a:gd name="T10" fmla="*/ 1335 w 1873"/>
                <a:gd name="T11" fmla="*/ 296 h 2281"/>
                <a:gd name="T12" fmla="*/ 1280 w 1873"/>
                <a:gd name="T13" fmla="*/ 389 h 2281"/>
                <a:gd name="T14" fmla="*/ 1224 w 1873"/>
                <a:gd name="T15" fmla="*/ 445 h 2281"/>
                <a:gd name="T16" fmla="*/ 927 w 1873"/>
                <a:gd name="T17" fmla="*/ 426 h 2281"/>
                <a:gd name="T18" fmla="*/ 463 w 1873"/>
                <a:gd name="T19" fmla="*/ 407 h 2281"/>
                <a:gd name="T20" fmla="*/ 556 w 1873"/>
                <a:gd name="T21" fmla="*/ 648 h 2281"/>
                <a:gd name="T22" fmla="*/ 668 w 1873"/>
                <a:gd name="T23" fmla="*/ 648 h 2281"/>
                <a:gd name="T24" fmla="*/ 872 w 1873"/>
                <a:gd name="T25" fmla="*/ 648 h 2281"/>
                <a:gd name="T26" fmla="*/ 816 w 1873"/>
                <a:gd name="T27" fmla="*/ 779 h 2281"/>
                <a:gd name="T28" fmla="*/ 723 w 1873"/>
                <a:gd name="T29" fmla="*/ 870 h 2281"/>
                <a:gd name="T30" fmla="*/ 798 w 1873"/>
                <a:gd name="T31" fmla="*/ 1000 h 2281"/>
                <a:gd name="T32" fmla="*/ 890 w 1873"/>
                <a:gd name="T33" fmla="*/ 1130 h 2281"/>
                <a:gd name="T34" fmla="*/ 927 w 1873"/>
                <a:gd name="T35" fmla="*/ 1297 h 2281"/>
                <a:gd name="T36" fmla="*/ 909 w 1873"/>
                <a:gd name="T37" fmla="*/ 1445 h 2281"/>
                <a:gd name="T38" fmla="*/ 760 w 1873"/>
                <a:gd name="T39" fmla="*/ 1594 h 2281"/>
                <a:gd name="T40" fmla="*/ 630 w 1873"/>
                <a:gd name="T41" fmla="*/ 1557 h 2281"/>
                <a:gd name="T42" fmla="*/ 445 w 1873"/>
                <a:gd name="T43" fmla="*/ 1427 h 2281"/>
                <a:gd name="T44" fmla="*/ 408 w 1873"/>
                <a:gd name="T45" fmla="*/ 1427 h 2281"/>
                <a:gd name="T46" fmla="*/ 222 w 1873"/>
                <a:gd name="T47" fmla="*/ 1594 h 2281"/>
                <a:gd name="T48" fmla="*/ 204 w 1873"/>
                <a:gd name="T49" fmla="*/ 1650 h 2281"/>
                <a:gd name="T50" fmla="*/ 278 w 1873"/>
                <a:gd name="T51" fmla="*/ 1780 h 2281"/>
                <a:gd name="T52" fmla="*/ 222 w 1873"/>
                <a:gd name="T53" fmla="*/ 1872 h 2281"/>
                <a:gd name="T54" fmla="*/ 148 w 1873"/>
                <a:gd name="T55" fmla="*/ 1835 h 2281"/>
                <a:gd name="T56" fmla="*/ 56 w 1873"/>
                <a:gd name="T57" fmla="*/ 1816 h 2281"/>
                <a:gd name="T58" fmla="*/ 0 w 1873"/>
                <a:gd name="T59" fmla="*/ 1891 h 2281"/>
                <a:gd name="T60" fmla="*/ 130 w 1873"/>
                <a:gd name="T61" fmla="*/ 2021 h 2281"/>
                <a:gd name="T62" fmla="*/ 204 w 1873"/>
                <a:gd name="T63" fmla="*/ 2187 h 2281"/>
                <a:gd name="T64" fmla="*/ 241 w 1873"/>
                <a:gd name="T65" fmla="*/ 2280 h 2281"/>
                <a:gd name="T66" fmla="*/ 333 w 1873"/>
                <a:gd name="T67" fmla="*/ 2206 h 2281"/>
                <a:gd name="T68" fmla="*/ 482 w 1873"/>
                <a:gd name="T69" fmla="*/ 2095 h 2281"/>
                <a:gd name="T70" fmla="*/ 760 w 1873"/>
                <a:gd name="T71" fmla="*/ 2076 h 2281"/>
                <a:gd name="T72" fmla="*/ 1057 w 1873"/>
                <a:gd name="T73" fmla="*/ 1928 h 2281"/>
                <a:gd name="T74" fmla="*/ 1187 w 1873"/>
                <a:gd name="T75" fmla="*/ 1816 h 2281"/>
                <a:gd name="T76" fmla="*/ 1243 w 1873"/>
                <a:gd name="T77" fmla="*/ 1612 h 2281"/>
                <a:gd name="T78" fmla="*/ 1335 w 1873"/>
                <a:gd name="T79" fmla="*/ 1427 h 2281"/>
                <a:gd name="T80" fmla="*/ 1391 w 1873"/>
                <a:gd name="T81" fmla="*/ 1260 h 2281"/>
                <a:gd name="T82" fmla="*/ 1595 w 1873"/>
                <a:gd name="T83" fmla="*/ 1093 h 2281"/>
                <a:gd name="T84" fmla="*/ 1687 w 1873"/>
                <a:gd name="T85" fmla="*/ 889 h 2281"/>
                <a:gd name="T86" fmla="*/ 1742 w 1873"/>
                <a:gd name="T87" fmla="*/ 500 h 2281"/>
                <a:gd name="T88" fmla="*/ 1872 w 1873"/>
                <a:gd name="T89" fmla="*/ 203 h 2281"/>
                <a:gd name="T90" fmla="*/ 1836 w 1873"/>
                <a:gd name="T91" fmla="*/ 111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3" h="2281">
                  <a:moveTo>
                    <a:pt x="1836" y="111"/>
                  </a:moveTo>
                  <a:lnTo>
                    <a:pt x="1836" y="111"/>
                  </a:lnTo>
                  <a:cubicBezTo>
                    <a:pt x="1836" y="111"/>
                    <a:pt x="1854" y="74"/>
                    <a:pt x="1706" y="36"/>
                  </a:cubicBezTo>
                  <a:cubicBezTo>
                    <a:pt x="1558" y="0"/>
                    <a:pt x="1521" y="0"/>
                    <a:pt x="1484" y="74"/>
                  </a:cubicBezTo>
                  <a:cubicBezTo>
                    <a:pt x="1428" y="129"/>
                    <a:pt x="1410" y="203"/>
                    <a:pt x="1372" y="222"/>
                  </a:cubicBezTo>
                  <a:cubicBezTo>
                    <a:pt x="1354" y="259"/>
                    <a:pt x="1335" y="296"/>
                    <a:pt x="1335" y="296"/>
                  </a:cubicBezTo>
                  <a:cubicBezTo>
                    <a:pt x="1280" y="389"/>
                    <a:pt x="1280" y="389"/>
                    <a:pt x="1280" y="389"/>
                  </a:cubicBezTo>
                  <a:cubicBezTo>
                    <a:pt x="1280" y="389"/>
                    <a:pt x="1261" y="426"/>
                    <a:pt x="1224" y="445"/>
                  </a:cubicBezTo>
                  <a:cubicBezTo>
                    <a:pt x="1187" y="445"/>
                    <a:pt x="927" y="426"/>
                    <a:pt x="927" y="426"/>
                  </a:cubicBezTo>
                  <a:cubicBezTo>
                    <a:pt x="463" y="407"/>
                    <a:pt x="463" y="407"/>
                    <a:pt x="463" y="407"/>
                  </a:cubicBezTo>
                  <a:cubicBezTo>
                    <a:pt x="556" y="648"/>
                    <a:pt x="556" y="648"/>
                    <a:pt x="556" y="648"/>
                  </a:cubicBezTo>
                  <a:cubicBezTo>
                    <a:pt x="556" y="648"/>
                    <a:pt x="575" y="686"/>
                    <a:pt x="668" y="648"/>
                  </a:cubicBezTo>
                  <a:cubicBezTo>
                    <a:pt x="742" y="612"/>
                    <a:pt x="816" y="556"/>
                    <a:pt x="872" y="648"/>
                  </a:cubicBezTo>
                  <a:cubicBezTo>
                    <a:pt x="872" y="648"/>
                    <a:pt x="872" y="723"/>
                    <a:pt x="816" y="779"/>
                  </a:cubicBezTo>
                  <a:cubicBezTo>
                    <a:pt x="779" y="816"/>
                    <a:pt x="723" y="852"/>
                    <a:pt x="723" y="870"/>
                  </a:cubicBezTo>
                  <a:cubicBezTo>
                    <a:pt x="723" y="889"/>
                    <a:pt x="742" y="944"/>
                    <a:pt x="798" y="1000"/>
                  </a:cubicBezTo>
                  <a:cubicBezTo>
                    <a:pt x="853" y="1038"/>
                    <a:pt x="890" y="1112"/>
                    <a:pt x="890" y="1130"/>
                  </a:cubicBezTo>
                  <a:cubicBezTo>
                    <a:pt x="890" y="1167"/>
                    <a:pt x="927" y="1279"/>
                    <a:pt x="927" y="1297"/>
                  </a:cubicBezTo>
                  <a:cubicBezTo>
                    <a:pt x="927" y="1297"/>
                    <a:pt x="964" y="1371"/>
                    <a:pt x="909" y="1445"/>
                  </a:cubicBezTo>
                  <a:cubicBezTo>
                    <a:pt x="853" y="1520"/>
                    <a:pt x="760" y="1594"/>
                    <a:pt x="760" y="1594"/>
                  </a:cubicBezTo>
                  <a:cubicBezTo>
                    <a:pt x="760" y="1594"/>
                    <a:pt x="704" y="1631"/>
                    <a:pt x="630" y="1557"/>
                  </a:cubicBezTo>
                  <a:cubicBezTo>
                    <a:pt x="575" y="1501"/>
                    <a:pt x="445" y="1427"/>
                    <a:pt x="445" y="1427"/>
                  </a:cubicBezTo>
                  <a:cubicBezTo>
                    <a:pt x="445" y="1427"/>
                    <a:pt x="427" y="1409"/>
                    <a:pt x="408" y="1427"/>
                  </a:cubicBezTo>
                  <a:cubicBezTo>
                    <a:pt x="389" y="1445"/>
                    <a:pt x="241" y="1575"/>
                    <a:pt x="222" y="1594"/>
                  </a:cubicBezTo>
                  <a:cubicBezTo>
                    <a:pt x="204" y="1594"/>
                    <a:pt x="167" y="1631"/>
                    <a:pt x="204" y="1650"/>
                  </a:cubicBezTo>
                  <a:cubicBezTo>
                    <a:pt x="241" y="1668"/>
                    <a:pt x="297" y="1742"/>
                    <a:pt x="278" y="1780"/>
                  </a:cubicBezTo>
                  <a:cubicBezTo>
                    <a:pt x="278" y="1798"/>
                    <a:pt x="315" y="1854"/>
                    <a:pt x="222" y="1872"/>
                  </a:cubicBezTo>
                  <a:cubicBezTo>
                    <a:pt x="222" y="1872"/>
                    <a:pt x="185" y="1835"/>
                    <a:pt x="148" y="1835"/>
                  </a:cubicBezTo>
                  <a:cubicBezTo>
                    <a:pt x="130" y="1816"/>
                    <a:pt x="74" y="1816"/>
                    <a:pt x="56" y="1816"/>
                  </a:cubicBezTo>
                  <a:cubicBezTo>
                    <a:pt x="37" y="1816"/>
                    <a:pt x="18" y="1835"/>
                    <a:pt x="0" y="1891"/>
                  </a:cubicBezTo>
                  <a:cubicBezTo>
                    <a:pt x="0" y="1891"/>
                    <a:pt x="111" y="2002"/>
                    <a:pt x="130" y="2021"/>
                  </a:cubicBezTo>
                  <a:cubicBezTo>
                    <a:pt x="148" y="2057"/>
                    <a:pt x="185" y="2095"/>
                    <a:pt x="204" y="2187"/>
                  </a:cubicBezTo>
                  <a:cubicBezTo>
                    <a:pt x="241" y="2262"/>
                    <a:pt x="241" y="2280"/>
                    <a:pt x="241" y="2280"/>
                  </a:cubicBezTo>
                  <a:cubicBezTo>
                    <a:pt x="241" y="2280"/>
                    <a:pt x="297" y="2262"/>
                    <a:pt x="333" y="2206"/>
                  </a:cubicBezTo>
                  <a:cubicBezTo>
                    <a:pt x="371" y="2169"/>
                    <a:pt x="371" y="2095"/>
                    <a:pt x="482" y="2095"/>
                  </a:cubicBezTo>
                  <a:cubicBezTo>
                    <a:pt x="593" y="2095"/>
                    <a:pt x="723" y="2095"/>
                    <a:pt x="760" y="2076"/>
                  </a:cubicBezTo>
                  <a:cubicBezTo>
                    <a:pt x="816" y="2057"/>
                    <a:pt x="983" y="2002"/>
                    <a:pt x="1057" y="1928"/>
                  </a:cubicBezTo>
                  <a:cubicBezTo>
                    <a:pt x="1113" y="1854"/>
                    <a:pt x="1131" y="1891"/>
                    <a:pt x="1187" y="1816"/>
                  </a:cubicBezTo>
                  <a:cubicBezTo>
                    <a:pt x="1224" y="1761"/>
                    <a:pt x="1205" y="1668"/>
                    <a:pt x="1243" y="1612"/>
                  </a:cubicBezTo>
                  <a:cubicBezTo>
                    <a:pt x="1280" y="1557"/>
                    <a:pt x="1335" y="1483"/>
                    <a:pt x="1335" y="1427"/>
                  </a:cubicBezTo>
                  <a:cubicBezTo>
                    <a:pt x="1335" y="1371"/>
                    <a:pt x="1335" y="1315"/>
                    <a:pt x="1391" y="1260"/>
                  </a:cubicBezTo>
                  <a:cubicBezTo>
                    <a:pt x="1465" y="1204"/>
                    <a:pt x="1540" y="1149"/>
                    <a:pt x="1595" y="1093"/>
                  </a:cubicBezTo>
                  <a:cubicBezTo>
                    <a:pt x="1632" y="1038"/>
                    <a:pt x="1687" y="926"/>
                    <a:pt x="1687" y="889"/>
                  </a:cubicBezTo>
                  <a:cubicBezTo>
                    <a:pt x="1687" y="853"/>
                    <a:pt x="1724" y="556"/>
                    <a:pt x="1742" y="500"/>
                  </a:cubicBezTo>
                  <a:cubicBezTo>
                    <a:pt x="1761" y="445"/>
                    <a:pt x="1872" y="222"/>
                    <a:pt x="1872" y="203"/>
                  </a:cubicBezTo>
                  <a:cubicBezTo>
                    <a:pt x="1872" y="185"/>
                    <a:pt x="1836" y="111"/>
                    <a:pt x="1836" y="111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1" name="Freeform 24"/>
            <p:cNvSpPr>
              <a:spLocks noChangeArrowheads="1"/>
            </p:cNvSpPr>
            <p:nvPr/>
          </p:nvSpPr>
          <p:spPr bwMode="auto">
            <a:xfrm>
              <a:off x="3927475" y="3698875"/>
              <a:ext cx="1703388" cy="1682750"/>
            </a:xfrm>
            <a:custGeom>
              <a:avLst/>
              <a:gdLst>
                <a:gd name="T0" fmla="*/ 204 w 4730"/>
                <a:gd name="T1" fmla="*/ 2819 h 4675"/>
                <a:gd name="T2" fmla="*/ 1113 w 4730"/>
                <a:gd name="T3" fmla="*/ 2819 h 4675"/>
                <a:gd name="T4" fmla="*/ 1373 w 4730"/>
                <a:gd name="T5" fmla="*/ 3264 h 4675"/>
                <a:gd name="T6" fmla="*/ 2114 w 4730"/>
                <a:gd name="T7" fmla="*/ 3153 h 4675"/>
                <a:gd name="T8" fmla="*/ 2448 w 4730"/>
                <a:gd name="T9" fmla="*/ 3413 h 4675"/>
                <a:gd name="T10" fmla="*/ 2466 w 4730"/>
                <a:gd name="T11" fmla="*/ 3988 h 4675"/>
                <a:gd name="T12" fmla="*/ 3208 w 4730"/>
                <a:gd name="T13" fmla="*/ 4173 h 4675"/>
                <a:gd name="T14" fmla="*/ 3857 w 4730"/>
                <a:gd name="T15" fmla="*/ 4396 h 4675"/>
                <a:gd name="T16" fmla="*/ 4358 w 4730"/>
                <a:gd name="T17" fmla="*/ 4433 h 4675"/>
                <a:gd name="T18" fmla="*/ 3969 w 4730"/>
                <a:gd name="T19" fmla="*/ 4080 h 4675"/>
                <a:gd name="T20" fmla="*/ 4192 w 4730"/>
                <a:gd name="T21" fmla="*/ 3468 h 4675"/>
                <a:gd name="T22" fmla="*/ 4525 w 4730"/>
                <a:gd name="T23" fmla="*/ 3116 h 4675"/>
                <a:gd name="T24" fmla="*/ 4247 w 4730"/>
                <a:gd name="T25" fmla="*/ 2448 h 4675"/>
                <a:gd name="T26" fmla="*/ 4192 w 4730"/>
                <a:gd name="T27" fmla="*/ 1929 h 4675"/>
                <a:gd name="T28" fmla="*/ 4303 w 4730"/>
                <a:gd name="T29" fmla="*/ 1558 h 4675"/>
                <a:gd name="T30" fmla="*/ 4692 w 4730"/>
                <a:gd name="T31" fmla="*/ 780 h 4675"/>
                <a:gd name="T32" fmla="*/ 4303 w 4730"/>
                <a:gd name="T33" fmla="*/ 204 h 4675"/>
                <a:gd name="T34" fmla="*/ 3839 w 4730"/>
                <a:gd name="T35" fmla="*/ 0 h 4675"/>
                <a:gd name="T36" fmla="*/ 2689 w 4730"/>
                <a:gd name="T37" fmla="*/ 112 h 4675"/>
                <a:gd name="T38" fmla="*/ 2448 w 4730"/>
                <a:gd name="T39" fmla="*/ 297 h 4675"/>
                <a:gd name="T40" fmla="*/ 2077 w 4730"/>
                <a:gd name="T41" fmla="*/ 223 h 4675"/>
                <a:gd name="T42" fmla="*/ 1743 w 4730"/>
                <a:gd name="T43" fmla="*/ 112 h 4675"/>
                <a:gd name="T44" fmla="*/ 1557 w 4730"/>
                <a:gd name="T45" fmla="*/ 334 h 4675"/>
                <a:gd name="T46" fmla="*/ 1631 w 4730"/>
                <a:gd name="T47" fmla="*/ 612 h 4675"/>
                <a:gd name="T48" fmla="*/ 1465 w 4730"/>
                <a:gd name="T49" fmla="*/ 1151 h 4675"/>
                <a:gd name="T50" fmla="*/ 1354 w 4730"/>
                <a:gd name="T51" fmla="*/ 1502 h 4675"/>
                <a:gd name="T52" fmla="*/ 1113 w 4730"/>
                <a:gd name="T53" fmla="*/ 1743 h 4675"/>
                <a:gd name="T54" fmla="*/ 983 w 4730"/>
                <a:gd name="T55" fmla="*/ 2095 h 4675"/>
                <a:gd name="T56" fmla="*/ 816 w 4730"/>
                <a:gd name="T57" fmla="*/ 2337 h 4675"/>
                <a:gd name="T58" fmla="*/ 482 w 4730"/>
                <a:gd name="T59" fmla="*/ 2504 h 4675"/>
                <a:gd name="T60" fmla="*/ 186 w 4730"/>
                <a:gd name="T61" fmla="*/ 2504 h 4675"/>
                <a:gd name="T62" fmla="*/ 74 w 4730"/>
                <a:gd name="T63" fmla="*/ 2634 h 4675"/>
                <a:gd name="T64" fmla="*/ 92 w 4730"/>
                <a:gd name="T65" fmla="*/ 2801 h 4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30" h="4675">
                  <a:moveTo>
                    <a:pt x="204" y="2819"/>
                  </a:moveTo>
                  <a:lnTo>
                    <a:pt x="204" y="2819"/>
                  </a:lnTo>
                  <a:cubicBezTo>
                    <a:pt x="204" y="2819"/>
                    <a:pt x="482" y="2782"/>
                    <a:pt x="668" y="2801"/>
                  </a:cubicBezTo>
                  <a:cubicBezTo>
                    <a:pt x="872" y="2801"/>
                    <a:pt x="1076" y="2782"/>
                    <a:pt x="1113" y="2819"/>
                  </a:cubicBezTo>
                  <a:cubicBezTo>
                    <a:pt x="1150" y="2875"/>
                    <a:pt x="1243" y="2912"/>
                    <a:pt x="1224" y="3005"/>
                  </a:cubicBezTo>
                  <a:cubicBezTo>
                    <a:pt x="1224" y="3097"/>
                    <a:pt x="1243" y="3227"/>
                    <a:pt x="1373" y="3264"/>
                  </a:cubicBezTo>
                  <a:cubicBezTo>
                    <a:pt x="1483" y="3320"/>
                    <a:pt x="1650" y="3376"/>
                    <a:pt x="1724" y="3302"/>
                  </a:cubicBezTo>
                  <a:cubicBezTo>
                    <a:pt x="1817" y="3246"/>
                    <a:pt x="1947" y="3060"/>
                    <a:pt x="2114" y="3153"/>
                  </a:cubicBezTo>
                  <a:cubicBezTo>
                    <a:pt x="2299" y="3246"/>
                    <a:pt x="2262" y="3208"/>
                    <a:pt x="2337" y="3208"/>
                  </a:cubicBezTo>
                  <a:cubicBezTo>
                    <a:pt x="2392" y="3208"/>
                    <a:pt x="2503" y="3246"/>
                    <a:pt x="2448" y="3413"/>
                  </a:cubicBezTo>
                  <a:cubicBezTo>
                    <a:pt x="2392" y="3561"/>
                    <a:pt x="2373" y="3617"/>
                    <a:pt x="2448" y="3747"/>
                  </a:cubicBezTo>
                  <a:cubicBezTo>
                    <a:pt x="2522" y="3876"/>
                    <a:pt x="2429" y="3914"/>
                    <a:pt x="2466" y="3988"/>
                  </a:cubicBezTo>
                  <a:cubicBezTo>
                    <a:pt x="2522" y="4062"/>
                    <a:pt x="2689" y="4006"/>
                    <a:pt x="2819" y="4025"/>
                  </a:cubicBezTo>
                  <a:cubicBezTo>
                    <a:pt x="2930" y="4044"/>
                    <a:pt x="3060" y="4080"/>
                    <a:pt x="3208" y="4173"/>
                  </a:cubicBezTo>
                  <a:cubicBezTo>
                    <a:pt x="3356" y="4266"/>
                    <a:pt x="3301" y="4285"/>
                    <a:pt x="3486" y="4303"/>
                  </a:cubicBezTo>
                  <a:cubicBezTo>
                    <a:pt x="3672" y="4340"/>
                    <a:pt x="3746" y="4303"/>
                    <a:pt x="3857" y="4396"/>
                  </a:cubicBezTo>
                  <a:cubicBezTo>
                    <a:pt x="3987" y="4470"/>
                    <a:pt x="4210" y="4674"/>
                    <a:pt x="4247" y="4637"/>
                  </a:cubicBezTo>
                  <a:cubicBezTo>
                    <a:pt x="4303" y="4600"/>
                    <a:pt x="4507" y="4544"/>
                    <a:pt x="4358" y="4433"/>
                  </a:cubicBezTo>
                  <a:cubicBezTo>
                    <a:pt x="4210" y="4303"/>
                    <a:pt x="4117" y="4415"/>
                    <a:pt x="4043" y="4321"/>
                  </a:cubicBezTo>
                  <a:cubicBezTo>
                    <a:pt x="3950" y="4229"/>
                    <a:pt x="3987" y="4155"/>
                    <a:pt x="3969" y="4080"/>
                  </a:cubicBezTo>
                  <a:cubicBezTo>
                    <a:pt x="3950" y="4006"/>
                    <a:pt x="3950" y="3784"/>
                    <a:pt x="4006" y="3635"/>
                  </a:cubicBezTo>
                  <a:cubicBezTo>
                    <a:pt x="4043" y="3487"/>
                    <a:pt x="4006" y="3468"/>
                    <a:pt x="4192" y="3468"/>
                  </a:cubicBezTo>
                  <a:cubicBezTo>
                    <a:pt x="4358" y="3487"/>
                    <a:pt x="4599" y="3487"/>
                    <a:pt x="4599" y="3487"/>
                  </a:cubicBezTo>
                  <a:cubicBezTo>
                    <a:pt x="4599" y="3487"/>
                    <a:pt x="4618" y="3302"/>
                    <a:pt x="4525" y="3116"/>
                  </a:cubicBezTo>
                  <a:cubicBezTo>
                    <a:pt x="4414" y="2931"/>
                    <a:pt x="4377" y="2819"/>
                    <a:pt x="4303" y="2671"/>
                  </a:cubicBezTo>
                  <a:cubicBezTo>
                    <a:pt x="4247" y="2522"/>
                    <a:pt x="4192" y="2485"/>
                    <a:pt x="4247" y="2448"/>
                  </a:cubicBezTo>
                  <a:cubicBezTo>
                    <a:pt x="4303" y="2392"/>
                    <a:pt x="4358" y="2244"/>
                    <a:pt x="4284" y="2114"/>
                  </a:cubicBezTo>
                  <a:cubicBezTo>
                    <a:pt x="4228" y="1984"/>
                    <a:pt x="4192" y="1984"/>
                    <a:pt x="4192" y="1929"/>
                  </a:cubicBezTo>
                  <a:cubicBezTo>
                    <a:pt x="4210" y="1854"/>
                    <a:pt x="4228" y="1818"/>
                    <a:pt x="4284" y="1762"/>
                  </a:cubicBezTo>
                  <a:cubicBezTo>
                    <a:pt x="4340" y="1706"/>
                    <a:pt x="4266" y="1688"/>
                    <a:pt x="4303" y="1558"/>
                  </a:cubicBezTo>
                  <a:cubicBezTo>
                    <a:pt x="4340" y="1428"/>
                    <a:pt x="4377" y="1317"/>
                    <a:pt x="4377" y="1279"/>
                  </a:cubicBezTo>
                  <a:cubicBezTo>
                    <a:pt x="4377" y="1243"/>
                    <a:pt x="4655" y="909"/>
                    <a:pt x="4692" y="780"/>
                  </a:cubicBezTo>
                  <a:cubicBezTo>
                    <a:pt x="4729" y="631"/>
                    <a:pt x="4711" y="427"/>
                    <a:pt x="4599" y="315"/>
                  </a:cubicBezTo>
                  <a:cubicBezTo>
                    <a:pt x="4469" y="204"/>
                    <a:pt x="4414" y="223"/>
                    <a:pt x="4303" y="204"/>
                  </a:cubicBezTo>
                  <a:cubicBezTo>
                    <a:pt x="4173" y="186"/>
                    <a:pt x="4117" y="260"/>
                    <a:pt x="4006" y="149"/>
                  </a:cubicBezTo>
                  <a:cubicBezTo>
                    <a:pt x="3913" y="56"/>
                    <a:pt x="3839" y="0"/>
                    <a:pt x="3839" y="0"/>
                  </a:cubicBezTo>
                  <a:cubicBezTo>
                    <a:pt x="3839" y="0"/>
                    <a:pt x="3264" y="19"/>
                    <a:pt x="3115" y="19"/>
                  </a:cubicBezTo>
                  <a:cubicBezTo>
                    <a:pt x="2985" y="38"/>
                    <a:pt x="2744" y="56"/>
                    <a:pt x="2689" y="112"/>
                  </a:cubicBezTo>
                  <a:cubicBezTo>
                    <a:pt x="2633" y="167"/>
                    <a:pt x="2652" y="279"/>
                    <a:pt x="2540" y="297"/>
                  </a:cubicBezTo>
                  <a:cubicBezTo>
                    <a:pt x="2448" y="297"/>
                    <a:pt x="2540" y="297"/>
                    <a:pt x="2448" y="297"/>
                  </a:cubicBezTo>
                  <a:cubicBezTo>
                    <a:pt x="2355" y="315"/>
                    <a:pt x="2392" y="297"/>
                    <a:pt x="2299" y="260"/>
                  </a:cubicBezTo>
                  <a:cubicBezTo>
                    <a:pt x="2207" y="223"/>
                    <a:pt x="2114" y="241"/>
                    <a:pt x="2077" y="223"/>
                  </a:cubicBezTo>
                  <a:cubicBezTo>
                    <a:pt x="2040" y="186"/>
                    <a:pt x="1984" y="74"/>
                    <a:pt x="1891" y="74"/>
                  </a:cubicBezTo>
                  <a:cubicBezTo>
                    <a:pt x="1817" y="74"/>
                    <a:pt x="1761" y="56"/>
                    <a:pt x="1743" y="112"/>
                  </a:cubicBezTo>
                  <a:cubicBezTo>
                    <a:pt x="1706" y="167"/>
                    <a:pt x="1631" y="204"/>
                    <a:pt x="1613" y="204"/>
                  </a:cubicBezTo>
                  <a:cubicBezTo>
                    <a:pt x="1576" y="204"/>
                    <a:pt x="1557" y="260"/>
                    <a:pt x="1557" y="334"/>
                  </a:cubicBezTo>
                  <a:cubicBezTo>
                    <a:pt x="1557" y="409"/>
                    <a:pt x="1595" y="520"/>
                    <a:pt x="1595" y="520"/>
                  </a:cubicBezTo>
                  <a:cubicBezTo>
                    <a:pt x="1631" y="612"/>
                    <a:pt x="1631" y="612"/>
                    <a:pt x="1631" y="612"/>
                  </a:cubicBezTo>
                  <a:cubicBezTo>
                    <a:pt x="1520" y="872"/>
                    <a:pt x="1520" y="872"/>
                    <a:pt x="1520" y="872"/>
                  </a:cubicBezTo>
                  <a:cubicBezTo>
                    <a:pt x="1520" y="872"/>
                    <a:pt x="1483" y="946"/>
                    <a:pt x="1465" y="1151"/>
                  </a:cubicBezTo>
                  <a:cubicBezTo>
                    <a:pt x="1446" y="1317"/>
                    <a:pt x="1446" y="1317"/>
                    <a:pt x="1446" y="1317"/>
                  </a:cubicBezTo>
                  <a:cubicBezTo>
                    <a:pt x="1446" y="1317"/>
                    <a:pt x="1391" y="1447"/>
                    <a:pt x="1354" y="1502"/>
                  </a:cubicBezTo>
                  <a:cubicBezTo>
                    <a:pt x="1299" y="1539"/>
                    <a:pt x="1205" y="1632"/>
                    <a:pt x="1205" y="1632"/>
                  </a:cubicBezTo>
                  <a:cubicBezTo>
                    <a:pt x="1205" y="1632"/>
                    <a:pt x="1113" y="1688"/>
                    <a:pt x="1113" y="1743"/>
                  </a:cubicBezTo>
                  <a:cubicBezTo>
                    <a:pt x="1094" y="1818"/>
                    <a:pt x="1113" y="1873"/>
                    <a:pt x="1076" y="1910"/>
                  </a:cubicBezTo>
                  <a:cubicBezTo>
                    <a:pt x="1057" y="1929"/>
                    <a:pt x="983" y="2059"/>
                    <a:pt x="983" y="2095"/>
                  </a:cubicBezTo>
                  <a:cubicBezTo>
                    <a:pt x="983" y="2114"/>
                    <a:pt x="983" y="2225"/>
                    <a:pt x="928" y="2244"/>
                  </a:cubicBezTo>
                  <a:cubicBezTo>
                    <a:pt x="872" y="2281"/>
                    <a:pt x="834" y="2318"/>
                    <a:pt x="816" y="2337"/>
                  </a:cubicBezTo>
                  <a:cubicBezTo>
                    <a:pt x="798" y="2355"/>
                    <a:pt x="705" y="2411"/>
                    <a:pt x="649" y="2430"/>
                  </a:cubicBezTo>
                  <a:cubicBezTo>
                    <a:pt x="612" y="2448"/>
                    <a:pt x="482" y="2504"/>
                    <a:pt x="482" y="2504"/>
                  </a:cubicBezTo>
                  <a:cubicBezTo>
                    <a:pt x="278" y="2485"/>
                    <a:pt x="278" y="2485"/>
                    <a:pt x="278" y="2485"/>
                  </a:cubicBezTo>
                  <a:cubicBezTo>
                    <a:pt x="186" y="2504"/>
                    <a:pt x="186" y="2504"/>
                    <a:pt x="186" y="2504"/>
                  </a:cubicBezTo>
                  <a:cubicBezTo>
                    <a:pt x="186" y="2504"/>
                    <a:pt x="148" y="2522"/>
                    <a:pt x="130" y="2541"/>
                  </a:cubicBezTo>
                  <a:cubicBezTo>
                    <a:pt x="111" y="2578"/>
                    <a:pt x="111" y="2615"/>
                    <a:pt x="74" y="2634"/>
                  </a:cubicBezTo>
                  <a:cubicBezTo>
                    <a:pt x="37" y="2671"/>
                    <a:pt x="0" y="2689"/>
                    <a:pt x="0" y="2689"/>
                  </a:cubicBezTo>
                  <a:cubicBezTo>
                    <a:pt x="0" y="2689"/>
                    <a:pt x="37" y="2782"/>
                    <a:pt x="92" y="2801"/>
                  </a:cubicBezTo>
                  <a:cubicBezTo>
                    <a:pt x="148" y="2801"/>
                    <a:pt x="204" y="2819"/>
                    <a:pt x="204" y="2819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2" name="Freeform 25"/>
            <p:cNvSpPr>
              <a:spLocks noChangeArrowheads="1"/>
            </p:cNvSpPr>
            <p:nvPr/>
          </p:nvSpPr>
          <p:spPr bwMode="auto">
            <a:xfrm>
              <a:off x="3894138" y="4695825"/>
              <a:ext cx="1128712" cy="1108075"/>
            </a:xfrm>
            <a:custGeom>
              <a:avLst/>
              <a:gdLst>
                <a:gd name="T0" fmla="*/ 2763 w 3135"/>
                <a:gd name="T1" fmla="*/ 2968 h 3080"/>
                <a:gd name="T2" fmla="*/ 2763 w 3135"/>
                <a:gd name="T3" fmla="*/ 2968 h 3080"/>
                <a:gd name="T4" fmla="*/ 2522 w 3135"/>
                <a:gd name="T5" fmla="*/ 3042 h 3080"/>
                <a:gd name="T6" fmla="*/ 2170 w 3135"/>
                <a:gd name="T7" fmla="*/ 3042 h 3080"/>
                <a:gd name="T8" fmla="*/ 1558 w 3135"/>
                <a:gd name="T9" fmla="*/ 2857 h 3080"/>
                <a:gd name="T10" fmla="*/ 686 w 3135"/>
                <a:gd name="T11" fmla="*/ 2875 h 3080"/>
                <a:gd name="T12" fmla="*/ 371 w 3135"/>
                <a:gd name="T13" fmla="*/ 2801 h 3080"/>
                <a:gd name="T14" fmla="*/ 111 w 3135"/>
                <a:gd name="T15" fmla="*/ 2875 h 3080"/>
                <a:gd name="T16" fmla="*/ 19 w 3135"/>
                <a:gd name="T17" fmla="*/ 2727 h 3080"/>
                <a:gd name="T18" fmla="*/ 167 w 3135"/>
                <a:gd name="T19" fmla="*/ 1929 h 3080"/>
                <a:gd name="T20" fmla="*/ 464 w 3135"/>
                <a:gd name="T21" fmla="*/ 1614 h 3080"/>
                <a:gd name="T22" fmla="*/ 501 w 3135"/>
                <a:gd name="T23" fmla="*/ 1317 h 3080"/>
                <a:gd name="T24" fmla="*/ 520 w 3135"/>
                <a:gd name="T25" fmla="*/ 1243 h 3080"/>
                <a:gd name="T26" fmla="*/ 390 w 3135"/>
                <a:gd name="T27" fmla="*/ 891 h 3080"/>
                <a:gd name="T28" fmla="*/ 390 w 3135"/>
                <a:gd name="T29" fmla="*/ 538 h 3080"/>
                <a:gd name="T30" fmla="*/ 223 w 3135"/>
                <a:gd name="T31" fmla="*/ 111 h 3080"/>
                <a:gd name="T32" fmla="*/ 297 w 3135"/>
                <a:gd name="T33" fmla="*/ 37 h 3080"/>
                <a:gd name="T34" fmla="*/ 631 w 3135"/>
                <a:gd name="T35" fmla="*/ 0 h 3080"/>
                <a:gd name="T36" fmla="*/ 1057 w 3135"/>
                <a:gd name="T37" fmla="*/ 19 h 3080"/>
                <a:gd name="T38" fmla="*/ 1206 w 3135"/>
                <a:gd name="T39" fmla="*/ 37 h 3080"/>
                <a:gd name="T40" fmla="*/ 1317 w 3135"/>
                <a:gd name="T41" fmla="*/ 149 h 3080"/>
                <a:gd name="T42" fmla="*/ 1317 w 3135"/>
                <a:gd name="T43" fmla="*/ 223 h 3080"/>
                <a:gd name="T44" fmla="*/ 1392 w 3135"/>
                <a:gd name="T45" fmla="*/ 445 h 3080"/>
                <a:gd name="T46" fmla="*/ 1650 w 3135"/>
                <a:gd name="T47" fmla="*/ 556 h 3080"/>
                <a:gd name="T48" fmla="*/ 1799 w 3135"/>
                <a:gd name="T49" fmla="*/ 538 h 3080"/>
                <a:gd name="T50" fmla="*/ 2021 w 3135"/>
                <a:gd name="T51" fmla="*/ 371 h 3080"/>
                <a:gd name="T52" fmla="*/ 2188 w 3135"/>
                <a:gd name="T53" fmla="*/ 371 h 3080"/>
                <a:gd name="T54" fmla="*/ 2374 w 3135"/>
                <a:gd name="T55" fmla="*/ 445 h 3080"/>
                <a:gd name="T56" fmla="*/ 2522 w 3135"/>
                <a:gd name="T57" fmla="*/ 445 h 3080"/>
                <a:gd name="T58" fmla="*/ 2541 w 3135"/>
                <a:gd name="T59" fmla="*/ 631 h 3080"/>
                <a:gd name="T60" fmla="*/ 2504 w 3135"/>
                <a:gd name="T61" fmla="*/ 816 h 3080"/>
                <a:gd name="T62" fmla="*/ 2541 w 3135"/>
                <a:gd name="T63" fmla="*/ 965 h 3080"/>
                <a:gd name="T64" fmla="*/ 2559 w 3135"/>
                <a:gd name="T65" fmla="*/ 1113 h 3080"/>
                <a:gd name="T66" fmla="*/ 2596 w 3135"/>
                <a:gd name="T67" fmla="*/ 1224 h 3080"/>
                <a:gd name="T68" fmla="*/ 2763 w 3135"/>
                <a:gd name="T69" fmla="*/ 1243 h 3080"/>
                <a:gd name="T70" fmla="*/ 3023 w 3135"/>
                <a:gd name="T71" fmla="*/ 1280 h 3080"/>
                <a:gd name="T72" fmla="*/ 3060 w 3135"/>
                <a:gd name="T73" fmla="*/ 1317 h 3080"/>
                <a:gd name="T74" fmla="*/ 3004 w 3135"/>
                <a:gd name="T75" fmla="*/ 1577 h 3080"/>
                <a:gd name="T76" fmla="*/ 2967 w 3135"/>
                <a:gd name="T77" fmla="*/ 1781 h 3080"/>
                <a:gd name="T78" fmla="*/ 2745 w 3135"/>
                <a:gd name="T79" fmla="*/ 1781 h 3080"/>
                <a:gd name="T80" fmla="*/ 2522 w 3135"/>
                <a:gd name="T81" fmla="*/ 1799 h 3080"/>
                <a:gd name="T82" fmla="*/ 2504 w 3135"/>
                <a:gd name="T83" fmla="*/ 2133 h 3080"/>
                <a:gd name="T84" fmla="*/ 2504 w 3135"/>
                <a:gd name="T85" fmla="*/ 2467 h 3080"/>
                <a:gd name="T86" fmla="*/ 2522 w 3135"/>
                <a:gd name="T87" fmla="*/ 2616 h 3080"/>
                <a:gd name="T88" fmla="*/ 2689 w 3135"/>
                <a:gd name="T89" fmla="*/ 2820 h 3080"/>
                <a:gd name="T90" fmla="*/ 2763 w 3135"/>
                <a:gd name="T91" fmla="*/ 2968 h 3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5" h="3080">
                  <a:moveTo>
                    <a:pt x="2763" y="2968"/>
                  </a:moveTo>
                  <a:lnTo>
                    <a:pt x="2763" y="2968"/>
                  </a:lnTo>
                  <a:cubicBezTo>
                    <a:pt x="2763" y="2968"/>
                    <a:pt x="2689" y="3042"/>
                    <a:pt x="2522" y="3042"/>
                  </a:cubicBezTo>
                  <a:cubicBezTo>
                    <a:pt x="2355" y="3042"/>
                    <a:pt x="2300" y="3079"/>
                    <a:pt x="2170" y="3042"/>
                  </a:cubicBezTo>
                  <a:cubicBezTo>
                    <a:pt x="2040" y="2987"/>
                    <a:pt x="1743" y="2894"/>
                    <a:pt x="1558" y="2857"/>
                  </a:cubicBezTo>
                  <a:cubicBezTo>
                    <a:pt x="1354" y="2838"/>
                    <a:pt x="853" y="2894"/>
                    <a:pt x="686" y="2875"/>
                  </a:cubicBezTo>
                  <a:cubicBezTo>
                    <a:pt x="538" y="2857"/>
                    <a:pt x="464" y="2820"/>
                    <a:pt x="371" y="2801"/>
                  </a:cubicBezTo>
                  <a:cubicBezTo>
                    <a:pt x="279" y="2782"/>
                    <a:pt x="149" y="2857"/>
                    <a:pt x="111" y="2875"/>
                  </a:cubicBezTo>
                  <a:cubicBezTo>
                    <a:pt x="74" y="2894"/>
                    <a:pt x="0" y="2894"/>
                    <a:pt x="19" y="2727"/>
                  </a:cubicBezTo>
                  <a:cubicBezTo>
                    <a:pt x="19" y="2560"/>
                    <a:pt x="74" y="2040"/>
                    <a:pt x="167" y="1929"/>
                  </a:cubicBezTo>
                  <a:cubicBezTo>
                    <a:pt x="260" y="1836"/>
                    <a:pt x="408" y="1707"/>
                    <a:pt x="464" y="1614"/>
                  </a:cubicBezTo>
                  <a:cubicBezTo>
                    <a:pt x="538" y="1521"/>
                    <a:pt x="482" y="1373"/>
                    <a:pt x="501" y="1317"/>
                  </a:cubicBezTo>
                  <a:cubicBezTo>
                    <a:pt x="538" y="1280"/>
                    <a:pt x="575" y="1317"/>
                    <a:pt x="520" y="1243"/>
                  </a:cubicBezTo>
                  <a:cubicBezTo>
                    <a:pt x="464" y="1168"/>
                    <a:pt x="390" y="1020"/>
                    <a:pt x="390" y="891"/>
                  </a:cubicBezTo>
                  <a:cubicBezTo>
                    <a:pt x="390" y="761"/>
                    <a:pt x="408" y="668"/>
                    <a:pt x="390" y="538"/>
                  </a:cubicBezTo>
                  <a:cubicBezTo>
                    <a:pt x="371" y="408"/>
                    <a:pt x="223" y="149"/>
                    <a:pt x="223" y="111"/>
                  </a:cubicBezTo>
                  <a:cubicBezTo>
                    <a:pt x="223" y="74"/>
                    <a:pt x="297" y="37"/>
                    <a:pt x="297" y="37"/>
                  </a:cubicBezTo>
                  <a:cubicBezTo>
                    <a:pt x="631" y="0"/>
                    <a:pt x="631" y="0"/>
                    <a:pt x="631" y="0"/>
                  </a:cubicBezTo>
                  <a:cubicBezTo>
                    <a:pt x="631" y="0"/>
                    <a:pt x="1021" y="19"/>
                    <a:pt x="1057" y="19"/>
                  </a:cubicBezTo>
                  <a:cubicBezTo>
                    <a:pt x="1095" y="19"/>
                    <a:pt x="1169" y="19"/>
                    <a:pt x="1206" y="37"/>
                  </a:cubicBezTo>
                  <a:cubicBezTo>
                    <a:pt x="1243" y="74"/>
                    <a:pt x="1317" y="130"/>
                    <a:pt x="1317" y="149"/>
                  </a:cubicBezTo>
                  <a:cubicBezTo>
                    <a:pt x="1317" y="149"/>
                    <a:pt x="1317" y="185"/>
                    <a:pt x="1317" y="223"/>
                  </a:cubicBezTo>
                  <a:cubicBezTo>
                    <a:pt x="1317" y="260"/>
                    <a:pt x="1317" y="371"/>
                    <a:pt x="1392" y="445"/>
                  </a:cubicBezTo>
                  <a:cubicBezTo>
                    <a:pt x="1392" y="445"/>
                    <a:pt x="1502" y="520"/>
                    <a:pt x="1650" y="556"/>
                  </a:cubicBezTo>
                  <a:cubicBezTo>
                    <a:pt x="1650" y="556"/>
                    <a:pt x="1762" y="575"/>
                    <a:pt x="1799" y="538"/>
                  </a:cubicBezTo>
                  <a:cubicBezTo>
                    <a:pt x="1854" y="501"/>
                    <a:pt x="1965" y="371"/>
                    <a:pt x="2021" y="371"/>
                  </a:cubicBezTo>
                  <a:cubicBezTo>
                    <a:pt x="2077" y="352"/>
                    <a:pt x="2114" y="334"/>
                    <a:pt x="2188" y="371"/>
                  </a:cubicBezTo>
                  <a:cubicBezTo>
                    <a:pt x="2262" y="408"/>
                    <a:pt x="2355" y="445"/>
                    <a:pt x="2374" y="445"/>
                  </a:cubicBezTo>
                  <a:cubicBezTo>
                    <a:pt x="2392" y="445"/>
                    <a:pt x="2448" y="390"/>
                    <a:pt x="2522" y="445"/>
                  </a:cubicBezTo>
                  <a:cubicBezTo>
                    <a:pt x="2596" y="501"/>
                    <a:pt x="2541" y="612"/>
                    <a:pt x="2541" y="631"/>
                  </a:cubicBezTo>
                  <a:cubicBezTo>
                    <a:pt x="2541" y="631"/>
                    <a:pt x="2485" y="761"/>
                    <a:pt x="2504" y="816"/>
                  </a:cubicBezTo>
                  <a:cubicBezTo>
                    <a:pt x="2504" y="872"/>
                    <a:pt x="2522" y="909"/>
                    <a:pt x="2541" y="965"/>
                  </a:cubicBezTo>
                  <a:cubicBezTo>
                    <a:pt x="2559" y="1020"/>
                    <a:pt x="2578" y="1057"/>
                    <a:pt x="2559" y="1113"/>
                  </a:cubicBezTo>
                  <a:cubicBezTo>
                    <a:pt x="2541" y="1168"/>
                    <a:pt x="2541" y="1224"/>
                    <a:pt x="2596" y="1224"/>
                  </a:cubicBezTo>
                  <a:cubicBezTo>
                    <a:pt x="2633" y="1243"/>
                    <a:pt x="2689" y="1243"/>
                    <a:pt x="2763" y="1243"/>
                  </a:cubicBezTo>
                  <a:cubicBezTo>
                    <a:pt x="2837" y="1262"/>
                    <a:pt x="2912" y="1243"/>
                    <a:pt x="3023" y="1280"/>
                  </a:cubicBezTo>
                  <a:cubicBezTo>
                    <a:pt x="3134" y="1298"/>
                    <a:pt x="3078" y="1262"/>
                    <a:pt x="3060" y="1317"/>
                  </a:cubicBezTo>
                  <a:cubicBezTo>
                    <a:pt x="3023" y="1373"/>
                    <a:pt x="3023" y="1503"/>
                    <a:pt x="3004" y="1577"/>
                  </a:cubicBezTo>
                  <a:cubicBezTo>
                    <a:pt x="3004" y="1651"/>
                    <a:pt x="3042" y="1781"/>
                    <a:pt x="2967" y="1781"/>
                  </a:cubicBezTo>
                  <a:cubicBezTo>
                    <a:pt x="2912" y="1799"/>
                    <a:pt x="2875" y="1781"/>
                    <a:pt x="2745" y="1781"/>
                  </a:cubicBezTo>
                  <a:cubicBezTo>
                    <a:pt x="2615" y="1799"/>
                    <a:pt x="2559" y="1744"/>
                    <a:pt x="2522" y="1799"/>
                  </a:cubicBezTo>
                  <a:cubicBezTo>
                    <a:pt x="2485" y="1855"/>
                    <a:pt x="2504" y="2059"/>
                    <a:pt x="2504" y="2133"/>
                  </a:cubicBezTo>
                  <a:cubicBezTo>
                    <a:pt x="2504" y="2207"/>
                    <a:pt x="2522" y="2411"/>
                    <a:pt x="2504" y="2467"/>
                  </a:cubicBezTo>
                  <a:cubicBezTo>
                    <a:pt x="2466" y="2523"/>
                    <a:pt x="2504" y="2597"/>
                    <a:pt x="2522" y="2616"/>
                  </a:cubicBezTo>
                  <a:cubicBezTo>
                    <a:pt x="2559" y="2652"/>
                    <a:pt x="2652" y="2782"/>
                    <a:pt x="2689" y="2820"/>
                  </a:cubicBezTo>
                  <a:cubicBezTo>
                    <a:pt x="2726" y="2875"/>
                    <a:pt x="2819" y="2931"/>
                    <a:pt x="2763" y="2968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3" name="Freeform 26"/>
            <p:cNvSpPr>
              <a:spLocks noChangeArrowheads="1"/>
            </p:cNvSpPr>
            <p:nvPr/>
          </p:nvSpPr>
          <p:spPr bwMode="auto">
            <a:xfrm>
              <a:off x="3908425" y="5737194"/>
              <a:ext cx="1168400" cy="1116013"/>
            </a:xfrm>
            <a:custGeom>
              <a:avLst/>
              <a:gdLst>
                <a:gd name="T0" fmla="*/ 983 w 3247"/>
                <a:gd name="T1" fmla="*/ 3043 h 3100"/>
                <a:gd name="T2" fmla="*/ 983 w 3247"/>
                <a:gd name="T3" fmla="*/ 3043 h 3100"/>
                <a:gd name="T4" fmla="*/ 1057 w 3247"/>
                <a:gd name="T5" fmla="*/ 2894 h 3100"/>
                <a:gd name="T6" fmla="*/ 1224 w 3247"/>
                <a:gd name="T7" fmla="*/ 2969 h 3100"/>
                <a:gd name="T8" fmla="*/ 1336 w 3247"/>
                <a:gd name="T9" fmla="*/ 3061 h 3100"/>
                <a:gd name="T10" fmla="*/ 1520 w 3247"/>
                <a:gd name="T11" fmla="*/ 3080 h 3100"/>
                <a:gd name="T12" fmla="*/ 1799 w 3247"/>
                <a:gd name="T13" fmla="*/ 3043 h 3100"/>
                <a:gd name="T14" fmla="*/ 1836 w 3247"/>
                <a:gd name="T15" fmla="*/ 2653 h 3100"/>
                <a:gd name="T16" fmla="*/ 1854 w 3247"/>
                <a:gd name="T17" fmla="*/ 2097 h 3100"/>
                <a:gd name="T18" fmla="*/ 1873 w 3247"/>
                <a:gd name="T19" fmla="*/ 1318 h 3100"/>
                <a:gd name="T20" fmla="*/ 1947 w 3247"/>
                <a:gd name="T21" fmla="*/ 1225 h 3100"/>
                <a:gd name="T22" fmla="*/ 2133 w 3247"/>
                <a:gd name="T23" fmla="*/ 1188 h 3100"/>
                <a:gd name="T24" fmla="*/ 2170 w 3247"/>
                <a:gd name="T25" fmla="*/ 761 h 3100"/>
                <a:gd name="T26" fmla="*/ 2170 w 3247"/>
                <a:gd name="T27" fmla="*/ 409 h 3100"/>
                <a:gd name="T28" fmla="*/ 2430 w 3247"/>
                <a:gd name="T29" fmla="*/ 316 h 3100"/>
                <a:gd name="T30" fmla="*/ 2763 w 3247"/>
                <a:gd name="T31" fmla="*/ 297 h 3100"/>
                <a:gd name="T32" fmla="*/ 2912 w 3247"/>
                <a:gd name="T33" fmla="*/ 353 h 3100"/>
                <a:gd name="T34" fmla="*/ 3023 w 3247"/>
                <a:gd name="T35" fmla="*/ 260 h 3100"/>
                <a:gd name="T36" fmla="*/ 3190 w 3247"/>
                <a:gd name="T37" fmla="*/ 241 h 3100"/>
                <a:gd name="T38" fmla="*/ 3227 w 3247"/>
                <a:gd name="T39" fmla="*/ 167 h 3100"/>
                <a:gd name="T40" fmla="*/ 3042 w 3247"/>
                <a:gd name="T41" fmla="*/ 149 h 3100"/>
                <a:gd name="T42" fmla="*/ 2986 w 3247"/>
                <a:gd name="T43" fmla="*/ 149 h 3100"/>
                <a:gd name="T44" fmla="*/ 2912 w 3247"/>
                <a:gd name="T45" fmla="*/ 149 h 3100"/>
                <a:gd name="T46" fmla="*/ 2801 w 3247"/>
                <a:gd name="T47" fmla="*/ 167 h 3100"/>
                <a:gd name="T48" fmla="*/ 2782 w 3247"/>
                <a:gd name="T49" fmla="*/ 167 h 3100"/>
                <a:gd name="T50" fmla="*/ 2707 w 3247"/>
                <a:gd name="T51" fmla="*/ 223 h 3100"/>
                <a:gd name="T52" fmla="*/ 2541 w 3247"/>
                <a:gd name="T53" fmla="*/ 260 h 3100"/>
                <a:gd name="T54" fmla="*/ 2355 w 3247"/>
                <a:gd name="T55" fmla="*/ 279 h 3100"/>
                <a:gd name="T56" fmla="*/ 2151 w 3247"/>
                <a:gd name="T57" fmla="*/ 260 h 3100"/>
                <a:gd name="T58" fmla="*/ 1836 w 3247"/>
                <a:gd name="T59" fmla="*/ 149 h 3100"/>
                <a:gd name="T60" fmla="*/ 1576 w 3247"/>
                <a:gd name="T61" fmla="*/ 93 h 3100"/>
                <a:gd name="T62" fmla="*/ 1150 w 3247"/>
                <a:gd name="T63" fmla="*/ 75 h 3100"/>
                <a:gd name="T64" fmla="*/ 705 w 3247"/>
                <a:gd name="T65" fmla="*/ 93 h 3100"/>
                <a:gd name="T66" fmla="*/ 427 w 3247"/>
                <a:gd name="T67" fmla="*/ 38 h 3100"/>
                <a:gd name="T68" fmla="*/ 241 w 3247"/>
                <a:gd name="T69" fmla="*/ 19 h 3100"/>
                <a:gd name="T70" fmla="*/ 93 w 3247"/>
                <a:gd name="T71" fmla="*/ 93 h 3100"/>
                <a:gd name="T72" fmla="*/ 74 w 3247"/>
                <a:gd name="T73" fmla="*/ 130 h 3100"/>
                <a:gd name="T74" fmla="*/ 19 w 3247"/>
                <a:gd name="T75" fmla="*/ 279 h 3100"/>
                <a:gd name="T76" fmla="*/ 93 w 3247"/>
                <a:gd name="T77" fmla="*/ 483 h 3100"/>
                <a:gd name="T78" fmla="*/ 260 w 3247"/>
                <a:gd name="T79" fmla="*/ 668 h 3100"/>
                <a:gd name="T80" fmla="*/ 315 w 3247"/>
                <a:gd name="T81" fmla="*/ 872 h 3100"/>
                <a:gd name="T82" fmla="*/ 427 w 3247"/>
                <a:gd name="T83" fmla="*/ 1058 h 3100"/>
                <a:gd name="T84" fmla="*/ 556 w 3247"/>
                <a:gd name="T85" fmla="*/ 1318 h 3100"/>
                <a:gd name="T86" fmla="*/ 575 w 3247"/>
                <a:gd name="T87" fmla="*/ 1633 h 3100"/>
                <a:gd name="T88" fmla="*/ 686 w 3247"/>
                <a:gd name="T89" fmla="*/ 2134 h 3100"/>
                <a:gd name="T90" fmla="*/ 761 w 3247"/>
                <a:gd name="T91" fmla="*/ 2505 h 3100"/>
                <a:gd name="T92" fmla="*/ 853 w 3247"/>
                <a:gd name="T93" fmla="*/ 2913 h 3100"/>
                <a:gd name="T94" fmla="*/ 983 w 3247"/>
                <a:gd name="T95" fmla="*/ 304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7" h="3100">
                  <a:moveTo>
                    <a:pt x="983" y="3043"/>
                  </a:moveTo>
                  <a:lnTo>
                    <a:pt x="983" y="3043"/>
                  </a:lnTo>
                  <a:cubicBezTo>
                    <a:pt x="983" y="3043"/>
                    <a:pt x="983" y="2876"/>
                    <a:pt x="1057" y="2894"/>
                  </a:cubicBezTo>
                  <a:cubicBezTo>
                    <a:pt x="1150" y="2894"/>
                    <a:pt x="1169" y="2894"/>
                    <a:pt x="1224" y="2969"/>
                  </a:cubicBezTo>
                  <a:cubicBezTo>
                    <a:pt x="1280" y="3024"/>
                    <a:pt x="1224" y="3024"/>
                    <a:pt x="1336" y="3061"/>
                  </a:cubicBezTo>
                  <a:cubicBezTo>
                    <a:pt x="1466" y="3099"/>
                    <a:pt x="1410" y="3080"/>
                    <a:pt x="1520" y="3080"/>
                  </a:cubicBezTo>
                  <a:cubicBezTo>
                    <a:pt x="1650" y="3080"/>
                    <a:pt x="1762" y="3099"/>
                    <a:pt x="1799" y="3043"/>
                  </a:cubicBezTo>
                  <a:cubicBezTo>
                    <a:pt x="1817" y="2969"/>
                    <a:pt x="1854" y="2764"/>
                    <a:pt x="1836" y="2653"/>
                  </a:cubicBezTo>
                  <a:cubicBezTo>
                    <a:pt x="1836" y="2523"/>
                    <a:pt x="1854" y="2171"/>
                    <a:pt x="1854" y="2097"/>
                  </a:cubicBezTo>
                  <a:cubicBezTo>
                    <a:pt x="1854" y="2004"/>
                    <a:pt x="1873" y="1354"/>
                    <a:pt x="1873" y="1318"/>
                  </a:cubicBezTo>
                  <a:cubicBezTo>
                    <a:pt x="1873" y="1280"/>
                    <a:pt x="1854" y="1206"/>
                    <a:pt x="1947" y="1225"/>
                  </a:cubicBezTo>
                  <a:cubicBezTo>
                    <a:pt x="2021" y="1225"/>
                    <a:pt x="2114" y="1280"/>
                    <a:pt x="2133" y="1188"/>
                  </a:cubicBezTo>
                  <a:cubicBezTo>
                    <a:pt x="2151" y="1095"/>
                    <a:pt x="2170" y="817"/>
                    <a:pt x="2170" y="761"/>
                  </a:cubicBezTo>
                  <a:cubicBezTo>
                    <a:pt x="2170" y="706"/>
                    <a:pt x="2133" y="464"/>
                    <a:pt x="2170" y="409"/>
                  </a:cubicBezTo>
                  <a:cubicBezTo>
                    <a:pt x="2207" y="353"/>
                    <a:pt x="2374" y="316"/>
                    <a:pt x="2430" y="316"/>
                  </a:cubicBezTo>
                  <a:cubicBezTo>
                    <a:pt x="2504" y="316"/>
                    <a:pt x="2707" y="260"/>
                    <a:pt x="2763" y="297"/>
                  </a:cubicBezTo>
                  <a:cubicBezTo>
                    <a:pt x="2819" y="353"/>
                    <a:pt x="2837" y="409"/>
                    <a:pt x="2912" y="353"/>
                  </a:cubicBezTo>
                  <a:cubicBezTo>
                    <a:pt x="2986" y="316"/>
                    <a:pt x="2949" y="297"/>
                    <a:pt x="3023" y="260"/>
                  </a:cubicBezTo>
                  <a:cubicBezTo>
                    <a:pt x="3097" y="241"/>
                    <a:pt x="3153" y="241"/>
                    <a:pt x="3190" y="241"/>
                  </a:cubicBezTo>
                  <a:cubicBezTo>
                    <a:pt x="3227" y="223"/>
                    <a:pt x="3246" y="186"/>
                    <a:pt x="3227" y="167"/>
                  </a:cubicBezTo>
                  <a:cubicBezTo>
                    <a:pt x="3208" y="167"/>
                    <a:pt x="3097" y="149"/>
                    <a:pt x="3042" y="149"/>
                  </a:cubicBezTo>
                  <a:cubicBezTo>
                    <a:pt x="2986" y="149"/>
                    <a:pt x="2986" y="149"/>
                    <a:pt x="2986" y="149"/>
                  </a:cubicBezTo>
                  <a:cubicBezTo>
                    <a:pt x="2986" y="149"/>
                    <a:pt x="2949" y="130"/>
                    <a:pt x="2912" y="149"/>
                  </a:cubicBezTo>
                  <a:cubicBezTo>
                    <a:pt x="2893" y="167"/>
                    <a:pt x="2801" y="167"/>
                    <a:pt x="2801" y="167"/>
                  </a:cubicBezTo>
                  <a:lnTo>
                    <a:pt x="2782" y="167"/>
                  </a:lnTo>
                  <a:cubicBezTo>
                    <a:pt x="2763" y="186"/>
                    <a:pt x="2726" y="205"/>
                    <a:pt x="2707" y="223"/>
                  </a:cubicBezTo>
                  <a:cubicBezTo>
                    <a:pt x="2671" y="241"/>
                    <a:pt x="2596" y="260"/>
                    <a:pt x="2541" y="260"/>
                  </a:cubicBezTo>
                  <a:cubicBezTo>
                    <a:pt x="2485" y="260"/>
                    <a:pt x="2411" y="260"/>
                    <a:pt x="2355" y="279"/>
                  </a:cubicBezTo>
                  <a:cubicBezTo>
                    <a:pt x="2300" y="279"/>
                    <a:pt x="2188" y="279"/>
                    <a:pt x="2151" y="260"/>
                  </a:cubicBezTo>
                  <a:cubicBezTo>
                    <a:pt x="2133" y="223"/>
                    <a:pt x="1836" y="149"/>
                    <a:pt x="1836" y="149"/>
                  </a:cubicBezTo>
                  <a:cubicBezTo>
                    <a:pt x="1576" y="93"/>
                    <a:pt x="1576" y="93"/>
                    <a:pt x="1576" y="93"/>
                  </a:cubicBezTo>
                  <a:cubicBezTo>
                    <a:pt x="1576" y="93"/>
                    <a:pt x="1354" y="56"/>
                    <a:pt x="1150" y="75"/>
                  </a:cubicBezTo>
                  <a:cubicBezTo>
                    <a:pt x="965" y="93"/>
                    <a:pt x="705" y="93"/>
                    <a:pt x="705" y="93"/>
                  </a:cubicBezTo>
                  <a:cubicBezTo>
                    <a:pt x="705" y="93"/>
                    <a:pt x="501" y="56"/>
                    <a:pt x="427" y="38"/>
                  </a:cubicBezTo>
                  <a:cubicBezTo>
                    <a:pt x="334" y="0"/>
                    <a:pt x="260" y="19"/>
                    <a:pt x="241" y="19"/>
                  </a:cubicBezTo>
                  <a:cubicBezTo>
                    <a:pt x="223" y="38"/>
                    <a:pt x="93" y="93"/>
                    <a:pt x="93" y="93"/>
                  </a:cubicBezTo>
                  <a:cubicBezTo>
                    <a:pt x="93" y="93"/>
                    <a:pt x="111" y="93"/>
                    <a:pt x="74" y="130"/>
                  </a:cubicBezTo>
                  <a:cubicBezTo>
                    <a:pt x="37" y="167"/>
                    <a:pt x="0" y="223"/>
                    <a:pt x="19" y="279"/>
                  </a:cubicBezTo>
                  <a:cubicBezTo>
                    <a:pt x="19" y="335"/>
                    <a:pt x="19" y="409"/>
                    <a:pt x="93" y="483"/>
                  </a:cubicBezTo>
                  <a:cubicBezTo>
                    <a:pt x="185" y="557"/>
                    <a:pt x="241" y="594"/>
                    <a:pt x="260" y="668"/>
                  </a:cubicBezTo>
                  <a:cubicBezTo>
                    <a:pt x="279" y="724"/>
                    <a:pt x="315" y="798"/>
                    <a:pt x="315" y="872"/>
                  </a:cubicBezTo>
                  <a:cubicBezTo>
                    <a:pt x="334" y="947"/>
                    <a:pt x="371" y="983"/>
                    <a:pt x="427" y="1058"/>
                  </a:cubicBezTo>
                  <a:cubicBezTo>
                    <a:pt x="482" y="1132"/>
                    <a:pt x="538" y="1243"/>
                    <a:pt x="556" y="1318"/>
                  </a:cubicBezTo>
                  <a:cubicBezTo>
                    <a:pt x="594" y="1392"/>
                    <a:pt x="594" y="1559"/>
                    <a:pt x="575" y="1633"/>
                  </a:cubicBezTo>
                  <a:cubicBezTo>
                    <a:pt x="575" y="1707"/>
                    <a:pt x="668" y="2078"/>
                    <a:pt x="686" y="2134"/>
                  </a:cubicBezTo>
                  <a:cubicBezTo>
                    <a:pt x="724" y="2190"/>
                    <a:pt x="761" y="2301"/>
                    <a:pt x="761" y="2505"/>
                  </a:cubicBezTo>
                  <a:cubicBezTo>
                    <a:pt x="761" y="2709"/>
                    <a:pt x="779" y="2839"/>
                    <a:pt x="853" y="2913"/>
                  </a:cubicBezTo>
                  <a:cubicBezTo>
                    <a:pt x="909" y="2969"/>
                    <a:pt x="965" y="3043"/>
                    <a:pt x="983" y="3043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4" name="Freeform 27"/>
            <p:cNvSpPr>
              <a:spLocks noChangeArrowheads="1"/>
            </p:cNvSpPr>
            <p:nvPr/>
          </p:nvSpPr>
          <p:spPr bwMode="auto">
            <a:xfrm>
              <a:off x="4248150" y="6176963"/>
              <a:ext cx="1455738" cy="1282700"/>
            </a:xfrm>
            <a:custGeom>
              <a:avLst/>
              <a:gdLst>
                <a:gd name="T0" fmla="*/ 3950 w 4045"/>
                <a:gd name="T1" fmla="*/ 1131 h 3562"/>
                <a:gd name="T2" fmla="*/ 3950 w 4045"/>
                <a:gd name="T3" fmla="*/ 1131 h 3562"/>
                <a:gd name="T4" fmla="*/ 4006 w 4045"/>
                <a:gd name="T5" fmla="*/ 1335 h 3562"/>
                <a:gd name="T6" fmla="*/ 3784 w 4045"/>
                <a:gd name="T7" fmla="*/ 1799 h 3562"/>
                <a:gd name="T8" fmla="*/ 3673 w 4045"/>
                <a:gd name="T9" fmla="*/ 1892 h 3562"/>
                <a:gd name="T10" fmla="*/ 3394 w 4045"/>
                <a:gd name="T11" fmla="*/ 2282 h 3562"/>
                <a:gd name="T12" fmla="*/ 2967 w 4045"/>
                <a:gd name="T13" fmla="*/ 2615 h 3562"/>
                <a:gd name="T14" fmla="*/ 2837 w 4045"/>
                <a:gd name="T15" fmla="*/ 2819 h 3562"/>
                <a:gd name="T16" fmla="*/ 2504 w 4045"/>
                <a:gd name="T17" fmla="*/ 3116 h 3562"/>
                <a:gd name="T18" fmla="*/ 2300 w 4045"/>
                <a:gd name="T19" fmla="*/ 3209 h 3562"/>
                <a:gd name="T20" fmla="*/ 2003 w 4045"/>
                <a:gd name="T21" fmla="*/ 3265 h 3562"/>
                <a:gd name="T22" fmla="*/ 1892 w 4045"/>
                <a:gd name="T23" fmla="*/ 3246 h 3562"/>
                <a:gd name="T24" fmla="*/ 1743 w 4045"/>
                <a:gd name="T25" fmla="*/ 3320 h 3562"/>
                <a:gd name="T26" fmla="*/ 1521 w 4045"/>
                <a:gd name="T27" fmla="*/ 3283 h 3562"/>
                <a:gd name="T28" fmla="*/ 1335 w 4045"/>
                <a:gd name="T29" fmla="*/ 3301 h 3562"/>
                <a:gd name="T30" fmla="*/ 1150 w 4045"/>
                <a:gd name="T31" fmla="*/ 3339 h 3562"/>
                <a:gd name="T32" fmla="*/ 1057 w 4045"/>
                <a:gd name="T33" fmla="*/ 3431 h 3562"/>
                <a:gd name="T34" fmla="*/ 982 w 4045"/>
                <a:gd name="T35" fmla="*/ 3450 h 3562"/>
                <a:gd name="T36" fmla="*/ 890 w 4045"/>
                <a:gd name="T37" fmla="*/ 3543 h 3562"/>
                <a:gd name="T38" fmla="*/ 723 w 4045"/>
                <a:gd name="T39" fmla="*/ 3487 h 3562"/>
                <a:gd name="T40" fmla="*/ 630 w 4045"/>
                <a:gd name="T41" fmla="*/ 3431 h 3562"/>
                <a:gd name="T42" fmla="*/ 575 w 4045"/>
                <a:gd name="T43" fmla="*/ 3339 h 3562"/>
                <a:gd name="T44" fmla="*/ 427 w 4045"/>
                <a:gd name="T45" fmla="*/ 3265 h 3562"/>
                <a:gd name="T46" fmla="*/ 464 w 4045"/>
                <a:gd name="T47" fmla="*/ 3135 h 3562"/>
                <a:gd name="T48" fmla="*/ 334 w 4045"/>
                <a:gd name="T49" fmla="*/ 3005 h 3562"/>
                <a:gd name="T50" fmla="*/ 334 w 4045"/>
                <a:gd name="T51" fmla="*/ 2838 h 3562"/>
                <a:gd name="T52" fmla="*/ 427 w 4045"/>
                <a:gd name="T53" fmla="*/ 2634 h 3562"/>
                <a:gd name="T54" fmla="*/ 353 w 4045"/>
                <a:gd name="T55" fmla="*/ 2467 h 3562"/>
                <a:gd name="T56" fmla="*/ 186 w 4045"/>
                <a:gd name="T57" fmla="*/ 2263 h 3562"/>
                <a:gd name="T58" fmla="*/ 149 w 4045"/>
                <a:gd name="T59" fmla="*/ 2077 h 3562"/>
                <a:gd name="T60" fmla="*/ 74 w 4045"/>
                <a:gd name="T61" fmla="*/ 1855 h 3562"/>
                <a:gd name="T62" fmla="*/ 56 w 4045"/>
                <a:gd name="T63" fmla="*/ 1743 h 3562"/>
                <a:gd name="T64" fmla="*/ 0 w 4045"/>
                <a:gd name="T65" fmla="*/ 1725 h 3562"/>
                <a:gd name="T66" fmla="*/ 19 w 4045"/>
                <a:gd name="T67" fmla="*/ 1595 h 3562"/>
                <a:gd name="T68" fmla="*/ 112 w 4045"/>
                <a:gd name="T69" fmla="*/ 1576 h 3562"/>
                <a:gd name="T70" fmla="*/ 204 w 4045"/>
                <a:gd name="T71" fmla="*/ 1595 h 3562"/>
                <a:gd name="T72" fmla="*/ 279 w 4045"/>
                <a:gd name="T73" fmla="*/ 1688 h 3562"/>
                <a:gd name="T74" fmla="*/ 353 w 4045"/>
                <a:gd name="T75" fmla="*/ 1743 h 3562"/>
                <a:gd name="T76" fmla="*/ 464 w 4045"/>
                <a:gd name="T77" fmla="*/ 1781 h 3562"/>
                <a:gd name="T78" fmla="*/ 723 w 4045"/>
                <a:gd name="T79" fmla="*/ 1781 h 3562"/>
                <a:gd name="T80" fmla="*/ 834 w 4045"/>
                <a:gd name="T81" fmla="*/ 1669 h 3562"/>
                <a:gd name="T82" fmla="*/ 871 w 4045"/>
                <a:gd name="T83" fmla="*/ 1354 h 3562"/>
                <a:gd name="T84" fmla="*/ 871 w 4045"/>
                <a:gd name="T85" fmla="*/ 667 h 3562"/>
                <a:gd name="T86" fmla="*/ 1094 w 4045"/>
                <a:gd name="T87" fmla="*/ 797 h 3562"/>
                <a:gd name="T88" fmla="*/ 1094 w 4045"/>
                <a:gd name="T89" fmla="*/ 1113 h 3562"/>
                <a:gd name="T90" fmla="*/ 1391 w 4045"/>
                <a:gd name="T91" fmla="*/ 1298 h 3562"/>
                <a:gd name="T92" fmla="*/ 1576 w 4045"/>
                <a:gd name="T93" fmla="*/ 1020 h 3562"/>
                <a:gd name="T94" fmla="*/ 1724 w 4045"/>
                <a:gd name="T95" fmla="*/ 872 h 3562"/>
                <a:gd name="T96" fmla="*/ 1892 w 4045"/>
                <a:gd name="T97" fmla="*/ 964 h 3562"/>
                <a:gd name="T98" fmla="*/ 2263 w 4045"/>
                <a:gd name="T99" fmla="*/ 946 h 3562"/>
                <a:gd name="T100" fmla="*/ 2392 w 4045"/>
                <a:gd name="T101" fmla="*/ 742 h 3562"/>
                <a:gd name="T102" fmla="*/ 2504 w 4045"/>
                <a:gd name="T103" fmla="*/ 612 h 3562"/>
                <a:gd name="T104" fmla="*/ 2819 w 4045"/>
                <a:gd name="T105" fmla="*/ 296 h 3562"/>
                <a:gd name="T106" fmla="*/ 3042 w 4045"/>
                <a:gd name="T107" fmla="*/ 130 h 3562"/>
                <a:gd name="T108" fmla="*/ 3190 w 4045"/>
                <a:gd name="T109" fmla="*/ 0 h 3562"/>
                <a:gd name="T110" fmla="*/ 3450 w 4045"/>
                <a:gd name="T111" fmla="*/ 55 h 3562"/>
                <a:gd name="T112" fmla="*/ 3747 w 4045"/>
                <a:gd name="T113" fmla="*/ 148 h 3562"/>
                <a:gd name="T114" fmla="*/ 3784 w 4045"/>
                <a:gd name="T115" fmla="*/ 278 h 3562"/>
                <a:gd name="T116" fmla="*/ 3858 w 4045"/>
                <a:gd name="T117" fmla="*/ 537 h 3562"/>
                <a:gd name="T118" fmla="*/ 3858 w 4045"/>
                <a:gd name="T119" fmla="*/ 742 h 3562"/>
                <a:gd name="T120" fmla="*/ 3784 w 4045"/>
                <a:gd name="T121" fmla="*/ 909 h 3562"/>
                <a:gd name="T122" fmla="*/ 3821 w 4045"/>
                <a:gd name="T123" fmla="*/ 1001 h 3562"/>
                <a:gd name="T124" fmla="*/ 3950 w 4045"/>
                <a:gd name="T125" fmla="*/ 1131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45" h="3562">
                  <a:moveTo>
                    <a:pt x="3950" y="1131"/>
                  </a:moveTo>
                  <a:lnTo>
                    <a:pt x="3950" y="1131"/>
                  </a:lnTo>
                  <a:cubicBezTo>
                    <a:pt x="3950" y="1131"/>
                    <a:pt x="4044" y="1243"/>
                    <a:pt x="4006" y="1335"/>
                  </a:cubicBezTo>
                  <a:cubicBezTo>
                    <a:pt x="3969" y="1410"/>
                    <a:pt x="3876" y="1706"/>
                    <a:pt x="3784" y="1799"/>
                  </a:cubicBezTo>
                  <a:cubicBezTo>
                    <a:pt x="3673" y="1892"/>
                    <a:pt x="3673" y="1892"/>
                    <a:pt x="3673" y="1892"/>
                  </a:cubicBezTo>
                  <a:cubicBezTo>
                    <a:pt x="3673" y="1892"/>
                    <a:pt x="3524" y="2133"/>
                    <a:pt x="3394" y="2282"/>
                  </a:cubicBezTo>
                  <a:cubicBezTo>
                    <a:pt x="3246" y="2430"/>
                    <a:pt x="3079" y="2541"/>
                    <a:pt x="2967" y="2615"/>
                  </a:cubicBezTo>
                  <a:cubicBezTo>
                    <a:pt x="2875" y="2708"/>
                    <a:pt x="2949" y="2708"/>
                    <a:pt x="2837" y="2819"/>
                  </a:cubicBezTo>
                  <a:cubicBezTo>
                    <a:pt x="2726" y="2930"/>
                    <a:pt x="2615" y="3042"/>
                    <a:pt x="2504" y="3116"/>
                  </a:cubicBezTo>
                  <a:cubicBezTo>
                    <a:pt x="2411" y="3190"/>
                    <a:pt x="2392" y="3209"/>
                    <a:pt x="2300" y="3209"/>
                  </a:cubicBezTo>
                  <a:cubicBezTo>
                    <a:pt x="2225" y="3190"/>
                    <a:pt x="2040" y="3265"/>
                    <a:pt x="2003" y="3265"/>
                  </a:cubicBezTo>
                  <a:cubicBezTo>
                    <a:pt x="1966" y="3283"/>
                    <a:pt x="1929" y="3209"/>
                    <a:pt x="1892" y="3246"/>
                  </a:cubicBezTo>
                  <a:cubicBezTo>
                    <a:pt x="1836" y="3283"/>
                    <a:pt x="1854" y="3357"/>
                    <a:pt x="1743" y="3320"/>
                  </a:cubicBezTo>
                  <a:cubicBezTo>
                    <a:pt x="1632" y="3265"/>
                    <a:pt x="1595" y="3265"/>
                    <a:pt x="1521" y="3283"/>
                  </a:cubicBezTo>
                  <a:cubicBezTo>
                    <a:pt x="1447" y="3301"/>
                    <a:pt x="1409" y="3301"/>
                    <a:pt x="1335" y="3301"/>
                  </a:cubicBezTo>
                  <a:cubicBezTo>
                    <a:pt x="1261" y="3283"/>
                    <a:pt x="1168" y="3320"/>
                    <a:pt x="1150" y="3339"/>
                  </a:cubicBezTo>
                  <a:cubicBezTo>
                    <a:pt x="1131" y="3357"/>
                    <a:pt x="1112" y="3431"/>
                    <a:pt x="1057" y="3431"/>
                  </a:cubicBezTo>
                  <a:cubicBezTo>
                    <a:pt x="1001" y="3431"/>
                    <a:pt x="1020" y="3413"/>
                    <a:pt x="982" y="3450"/>
                  </a:cubicBezTo>
                  <a:cubicBezTo>
                    <a:pt x="946" y="3506"/>
                    <a:pt x="964" y="3561"/>
                    <a:pt x="890" y="3543"/>
                  </a:cubicBezTo>
                  <a:cubicBezTo>
                    <a:pt x="834" y="3524"/>
                    <a:pt x="779" y="3506"/>
                    <a:pt x="723" y="3487"/>
                  </a:cubicBezTo>
                  <a:cubicBezTo>
                    <a:pt x="667" y="3469"/>
                    <a:pt x="649" y="3469"/>
                    <a:pt x="630" y="3431"/>
                  </a:cubicBezTo>
                  <a:cubicBezTo>
                    <a:pt x="593" y="3376"/>
                    <a:pt x="630" y="3357"/>
                    <a:pt x="575" y="3339"/>
                  </a:cubicBezTo>
                  <a:cubicBezTo>
                    <a:pt x="520" y="3320"/>
                    <a:pt x="427" y="3301"/>
                    <a:pt x="427" y="3265"/>
                  </a:cubicBezTo>
                  <a:cubicBezTo>
                    <a:pt x="446" y="3227"/>
                    <a:pt x="483" y="3190"/>
                    <a:pt x="464" y="3135"/>
                  </a:cubicBezTo>
                  <a:cubicBezTo>
                    <a:pt x="427" y="3098"/>
                    <a:pt x="353" y="3060"/>
                    <a:pt x="334" y="3005"/>
                  </a:cubicBezTo>
                  <a:cubicBezTo>
                    <a:pt x="334" y="2949"/>
                    <a:pt x="260" y="2912"/>
                    <a:pt x="334" y="2838"/>
                  </a:cubicBezTo>
                  <a:cubicBezTo>
                    <a:pt x="409" y="2782"/>
                    <a:pt x="427" y="2671"/>
                    <a:pt x="427" y="2634"/>
                  </a:cubicBezTo>
                  <a:cubicBezTo>
                    <a:pt x="409" y="2578"/>
                    <a:pt x="427" y="2541"/>
                    <a:pt x="353" y="2467"/>
                  </a:cubicBezTo>
                  <a:cubicBezTo>
                    <a:pt x="297" y="2393"/>
                    <a:pt x="204" y="2300"/>
                    <a:pt x="186" y="2263"/>
                  </a:cubicBezTo>
                  <a:cubicBezTo>
                    <a:pt x="167" y="2226"/>
                    <a:pt x="186" y="2114"/>
                    <a:pt x="149" y="2077"/>
                  </a:cubicBezTo>
                  <a:cubicBezTo>
                    <a:pt x="130" y="2040"/>
                    <a:pt x="112" y="1892"/>
                    <a:pt x="74" y="1855"/>
                  </a:cubicBezTo>
                  <a:cubicBezTo>
                    <a:pt x="38" y="1817"/>
                    <a:pt x="38" y="1781"/>
                    <a:pt x="56" y="1743"/>
                  </a:cubicBezTo>
                  <a:cubicBezTo>
                    <a:pt x="56" y="1725"/>
                    <a:pt x="0" y="1725"/>
                    <a:pt x="0" y="1725"/>
                  </a:cubicBezTo>
                  <a:cubicBezTo>
                    <a:pt x="0" y="1725"/>
                    <a:pt x="0" y="1614"/>
                    <a:pt x="19" y="1595"/>
                  </a:cubicBezTo>
                  <a:cubicBezTo>
                    <a:pt x="38" y="1576"/>
                    <a:pt x="19" y="1558"/>
                    <a:pt x="112" y="1576"/>
                  </a:cubicBezTo>
                  <a:cubicBezTo>
                    <a:pt x="112" y="1576"/>
                    <a:pt x="186" y="1576"/>
                    <a:pt x="204" y="1595"/>
                  </a:cubicBezTo>
                  <a:cubicBezTo>
                    <a:pt x="223" y="1595"/>
                    <a:pt x="260" y="1651"/>
                    <a:pt x="279" y="1688"/>
                  </a:cubicBezTo>
                  <a:cubicBezTo>
                    <a:pt x="279" y="1706"/>
                    <a:pt x="315" y="1725"/>
                    <a:pt x="353" y="1743"/>
                  </a:cubicBezTo>
                  <a:cubicBezTo>
                    <a:pt x="409" y="1762"/>
                    <a:pt x="464" y="1781"/>
                    <a:pt x="464" y="1781"/>
                  </a:cubicBezTo>
                  <a:cubicBezTo>
                    <a:pt x="723" y="1781"/>
                    <a:pt x="723" y="1781"/>
                    <a:pt x="723" y="1781"/>
                  </a:cubicBezTo>
                  <a:cubicBezTo>
                    <a:pt x="723" y="1781"/>
                    <a:pt x="816" y="1781"/>
                    <a:pt x="834" y="1669"/>
                  </a:cubicBezTo>
                  <a:cubicBezTo>
                    <a:pt x="834" y="1558"/>
                    <a:pt x="871" y="1465"/>
                    <a:pt x="871" y="1354"/>
                  </a:cubicBezTo>
                  <a:cubicBezTo>
                    <a:pt x="871" y="1261"/>
                    <a:pt x="871" y="667"/>
                    <a:pt x="871" y="667"/>
                  </a:cubicBezTo>
                  <a:cubicBezTo>
                    <a:pt x="871" y="667"/>
                    <a:pt x="1076" y="723"/>
                    <a:pt x="1094" y="797"/>
                  </a:cubicBezTo>
                  <a:cubicBezTo>
                    <a:pt x="1112" y="872"/>
                    <a:pt x="1094" y="1001"/>
                    <a:pt x="1094" y="1113"/>
                  </a:cubicBezTo>
                  <a:cubicBezTo>
                    <a:pt x="1094" y="1224"/>
                    <a:pt x="1131" y="1428"/>
                    <a:pt x="1391" y="1298"/>
                  </a:cubicBezTo>
                  <a:cubicBezTo>
                    <a:pt x="1391" y="1298"/>
                    <a:pt x="1521" y="1075"/>
                    <a:pt x="1576" y="1020"/>
                  </a:cubicBezTo>
                  <a:cubicBezTo>
                    <a:pt x="1632" y="946"/>
                    <a:pt x="1669" y="853"/>
                    <a:pt x="1724" y="872"/>
                  </a:cubicBezTo>
                  <a:cubicBezTo>
                    <a:pt x="1780" y="890"/>
                    <a:pt x="1799" y="946"/>
                    <a:pt x="1892" y="964"/>
                  </a:cubicBezTo>
                  <a:cubicBezTo>
                    <a:pt x="1966" y="1001"/>
                    <a:pt x="2207" y="1020"/>
                    <a:pt x="2263" y="946"/>
                  </a:cubicBezTo>
                  <a:cubicBezTo>
                    <a:pt x="2337" y="872"/>
                    <a:pt x="2355" y="816"/>
                    <a:pt x="2392" y="742"/>
                  </a:cubicBezTo>
                  <a:cubicBezTo>
                    <a:pt x="2411" y="667"/>
                    <a:pt x="2485" y="630"/>
                    <a:pt x="2504" y="612"/>
                  </a:cubicBezTo>
                  <a:cubicBezTo>
                    <a:pt x="2541" y="593"/>
                    <a:pt x="2726" y="389"/>
                    <a:pt x="2819" y="296"/>
                  </a:cubicBezTo>
                  <a:cubicBezTo>
                    <a:pt x="2931" y="204"/>
                    <a:pt x="2967" y="166"/>
                    <a:pt x="3042" y="130"/>
                  </a:cubicBezTo>
                  <a:cubicBezTo>
                    <a:pt x="3097" y="92"/>
                    <a:pt x="3172" y="0"/>
                    <a:pt x="3190" y="0"/>
                  </a:cubicBezTo>
                  <a:cubicBezTo>
                    <a:pt x="3208" y="0"/>
                    <a:pt x="3338" y="18"/>
                    <a:pt x="3450" y="55"/>
                  </a:cubicBezTo>
                  <a:cubicBezTo>
                    <a:pt x="3543" y="111"/>
                    <a:pt x="3747" y="148"/>
                    <a:pt x="3747" y="148"/>
                  </a:cubicBezTo>
                  <a:cubicBezTo>
                    <a:pt x="3747" y="148"/>
                    <a:pt x="3765" y="222"/>
                    <a:pt x="3784" y="278"/>
                  </a:cubicBezTo>
                  <a:cubicBezTo>
                    <a:pt x="3784" y="333"/>
                    <a:pt x="3858" y="426"/>
                    <a:pt x="3858" y="537"/>
                  </a:cubicBezTo>
                  <a:cubicBezTo>
                    <a:pt x="3839" y="630"/>
                    <a:pt x="3895" y="649"/>
                    <a:pt x="3858" y="742"/>
                  </a:cubicBezTo>
                  <a:cubicBezTo>
                    <a:pt x="3821" y="816"/>
                    <a:pt x="3784" y="872"/>
                    <a:pt x="3784" y="909"/>
                  </a:cubicBezTo>
                  <a:cubicBezTo>
                    <a:pt x="3784" y="927"/>
                    <a:pt x="3802" y="983"/>
                    <a:pt x="3821" y="1001"/>
                  </a:cubicBezTo>
                  <a:cubicBezTo>
                    <a:pt x="3839" y="1039"/>
                    <a:pt x="3950" y="1131"/>
                    <a:pt x="3950" y="1131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5" name="Freeform 28"/>
            <p:cNvSpPr>
              <a:spLocks noChangeArrowheads="1"/>
            </p:cNvSpPr>
            <p:nvPr/>
          </p:nvSpPr>
          <p:spPr bwMode="auto">
            <a:xfrm>
              <a:off x="5503863" y="6524625"/>
              <a:ext cx="160337" cy="174625"/>
            </a:xfrm>
            <a:custGeom>
              <a:avLst/>
              <a:gdLst>
                <a:gd name="T0" fmla="*/ 445 w 446"/>
                <a:gd name="T1" fmla="*/ 186 h 483"/>
                <a:gd name="T2" fmla="*/ 445 w 446"/>
                <a:gd name="T3" fmla="*/ 186 h 483"/>
                <a:gd name="T4" fmla="*/ 371 w 446"/>
                <a:gd name="T5" fmla="*/ 390 h 483"/>
                <a:gd name="T6" fmla="*/ 130 w 446"/>
                <a:gd name="T7" fmla="*/ 427 h 483"/>
                <a:gd name="T8" fmla="*/ 18 w 446"/>
                <a:gd name="T9" fmla="*/ 223 h 483"/>
                <a:gd name="T10" fmla="*/ 186 w 446"/>
                <a:gd name="T11" fmla="*/ 19 h 483"/>
                <a:gd name="T12" fmla="*/ 445 w 446"/>
                <a:gd name="T13" fmla="*/ 1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483">
                  <a:moveTo>
                    <a:pt x="445" y="186"/>
                  </a:moveTo>
                  <a:lnTo>
                    <a:pt x="445" y="186"/>
                  </a:lnTo>
                  <a:cubicBezTo>
                    <a:pt x="445" y="186"/>
                    <a:pt x="445" y="334"/>
                    <a:pt x="371" y="390"/>
                  </a:cubicBezTo>
                  <a:cubicBezTo>
                    <a:pt x="315" y="446"/>
                    <a:pt x="186" y="482"/>
                    <a:pt x="130" y="427"/>
                  </a:cubicBezTo>
                  <a:cubicBezTo>
                    <a:pt x="74" y="390"/>
                    <a:pt x="0" y="316"/>
                    <a:pt x="18" y="223"/>
                  </a:cubicBezTo>
                  <a:cubicBezTo>
                    <a:pt x="18" y="130"/>
                    <a:pt x="92" y="37"/>
                    <a:pt x="186" y="19"/>
                  </a:cubicBezTo>
                  <a:cubicBezTo>
                    <a:pt x="260" y="0"/>
                    <a:pt x="408" y="75"/>
                    <a:pt x="445" y="186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6" name="Freeform 29"/>
            <p:cNvSpPr>
              <a:spLocks noChangeArrowheads="1"/>
            </p:cNvSpPr>
            <p:nvPr/>
          </p:nvSpPr>
          <p:spPr bwMode="auto">
            <a:xfrm>
              <a:off x="5135563" y="6784975"/>
              <a:ext cx="227012" cy="214313"/>
            </a:xfrm>
            <a:custGeom>
              <a:avLst/>
              <a:gdLst>
                <a:gd name="T0" fmla="*/ 483 w 632"/>
                <a:gd name="T1" fmla="*/ 37 h 595"/>
                <a:gd name="T2" fmla="*/ 483 w 632"/>
                <a:gd name="T3" fmla="*/ 37 h 595"/>
                <a:gd name="T4" fmla="*/ 613 w 632"/>
                <a:gd name="T5" fmla="*/ 204 h 595"/>
                <a:gd name="T6" fmla="*/ 557 w 632"/>
                <a:gd name="T7" fmla="*/ 464 h 595"/>
                <a:gd name="T8" fmla="*/ 335 w 632"/>
                <a:gd name="T9" fmla="*/ 500 h 595"/>
                <a:gd name="T10" fmla="*/ 112 w 632"/>
                <a:gd name="T11" fmla="*/ 519 h 595"/>
                <a:gd name="T12" fmla="*/ 75 w 632"/>
                <a:gd name="T13" fmla="*/ 278 h 595"/>
                <a:gd name="T14" fmla="*/ 242 w 632"/>
                <a:gd name="T15" fmla="*/ 148 h 595"/>
                <a:gd name="T16" fmla="*/ 483 w 632"/>
                <a:gd name="T17" fmla="*/ 37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595">
                  <a:moveTo>
                    <a:pt x="483" y="37"/>
                  </a:moveTo>
                  <a:lnTo>
                    <a:pt x="483" y="37"/>
                  </a:lnTo>
                  <a:cubicBezTo>
                    <a:pt x="594" y="74"/>
                    <a:pt x="594" y="129"/>
                    <a:pt x="613" y="204"/>
                  </a:cubicBezTo>
                  <a:cubicBezTo>
                    <a:pt x="631" y="278"/>
                    <a:pt x="613" y="445"/>
                    <a:pt x="557" y="464"/>
                  </a:cubicBezTo>
                  <a:cubicBezTo>
                    <a:pt x="501" y="464"/>
                    <a:pt x="409" y="464"/>
                    <a:pt x="335" y="500"/>
                  </a:cubicBezTo>
                  <a:cubicBezTo>
                    <a:pt x="279" y="556"/>
                    <a:pt x="168" y="594"/>
                    <a:pt x="112" y="519"/>
                  </a:cubicBezTo>
                  <a:cubicBezTo>
                    <a:pt x="75" y="464"/>
                    <a:pt x="0" y="334"/>
                    <a:pt x="75" y="278"/>
                  </a:cubicBezTo>
                  <a:cubicBezTo>
                    <a:pt x="130" y="223"/>
                    <a:pt x="168" y="204"/>
                    <a:pt x="242" y="148"/>
                  </a:cubicBezTo>
                  <a:cubicBezTo>
                    <a:pt x="316" y="93"/>
                    <a:pt x="335" y="0"/>
                    <a:pt x="483" y="37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7" name="Freeform 30"/>
            <p:cNvSpPr>
              <a:spLocks noChangeArrowheads="1"/>
            </p:cNvSpPr>
            <p:nvPr/>
          </p:nvSpPr>
          <p:spPr bwMode="auto">
            <a:xfrm>
              <a:off x="4562475" y="5768975"/>
              <a:ext cx="835025" cy="901700"/>
            </a:xfrm>
            <a:custGeom>
              <a:avLst/>
              <a:gdLst>
                <a:gd name="T0" fmla="*/ 0 w 2320"/>
                <a:gd name="T1" fmla="*/ 1799 h 2505"/>
                <a:gd name="T2" fmla="*/ 0 w 2320"/>
                <a:gd name="T3" fmla="*/ 1799 h 2505"/>
                <a:gd name="T4" fmla="*/ 19 w 2320"/>
                <a:gd name="T5" fmla="*/ 1076 h 2505"/>
                <a:gd name="T6" fmla="*/ 93 w 2320"/>
                <a:gd name="T7" fmla="*/ 1039 h 2505"/>
                <a:gd name="T8" fmla="*/ 241 w 2320"/>
                <a:gd name="T9" fmla="*/ 1057 h 2505"/>
                <a:gd name="T10" fmla="*/ 316 w 2320"/>
                <a:gd name="T11" fmla="*/ 761 h 2505"/>
                <a:gd name="T12" fmla="*/ 297 w 2320"/>
                <a:gd name="T13" fmla="*/ 371 h 2505"/>
                <a:gd name="T14" fmla="*/ 353 w 2320"/>
                <a:gd name="T15" fmla="*/ 185 h 2505"/>
                <a:gd name="T16" fmla="*/ 576 w 2320"/>
                <a:gd name="T17" fmla="*/ 130 h 2505"/>
                <a:gd name="T18" fmla="*/ 798 w 2320"/>
                <a:gd name="T19" fmla="*/ 93 h 2505"/>
                <a:gd name="T20" fmla="*/ 891 w 2320"/>
                <a:gd name="T21" fmla="*/ 111 h 2505"/>
                <a:gd name="T22" fmla="*/ 965 w 2320"/>
                <a:gd name="T23" fmla="*/ 167 h 2505"/>
                <a:gd name="T24" fmla="*/ 1076 w 2320"/>
                <a:gd name="T25" fmla="*/ 167 h 2505"/>
                <a:gd name="T26" fmla="*/ 1224 w 2320"/>
                <a:gd name="T27" fmla="*/ 74 h 2505"/>
                <a:gd name="T28" fmla="*/ 1354 w 2320"/>
                <a:gd name="T29" fmla="*/ 37 h 2505"/>
                <a:gd name="T30" fmla="*/ 1392 w 2320"/>
                <a:gd name="T31" fmla="*/ 0 h 2505"/>
                <a:gd name="T32" fmla="*/ 1503 w 2320"/>
                <a:gd name="T33" fmla="*/ 93 h 2505"/>
                <a:gd name="T34" fmla="*/ 1633 w 2320"/>
                <a:gd name="T35" fmla="*/ 408 h 2505"/>
                <a:gd name="T36" fmla="*/ 1855 w 2320"/>
                <a:gd name="T37" fmla="*/ 612 h 2505"/>
                <a:gd name="T38" fmla="*/ 2004 w 2320"/>
                <a:gd name="T39" fmla="*/ 853 h 2505"/>
                <a:gd name="T40" fmla="*/ 2301 w 2320"/>
                <a:gd name="T41" fmla="*/ 1094 h 2505"/>
                <a:gd name="T42" fmla="*/ 2319 w 2320"/>
                <a:gd name="T43" fmla="*/ 1132 h 2505"/>
                <a:gd name="T44" fmla="*/ 2189 w 2320"/>
                <a:gd name="T45" fmla="*/ 1243 h 2505"/>
                <a:gd name="T46" fmla="*/ 2041 w 2320"/>
                <a:gd name="T47" fmla="*/ 1354 h 2505"/>
                <a:gd name="T48" fmla="*/ 1744 w 2320"/>
                <a:gd name="T49" fmla="*/ 1651 h 2505"/>
                <a:gd name="T50" fmla="*/ 1633 w 2320"/>
                <a:gd name="T51" fmla="*/ 1744 h 2505"/>
                <a:gd name="T52" fmla="*/ 1540 w 2320"/>
                <a:gd name="T53" fmla="*/ 1836 h 2505"/>
                <a:gd name="T54" fmla="*/ 1392 w 2320"/>
                <a:gd name="T55" fmla="*/ 2078 h 2505"/>
                <a:gd name="T56" fmla="*/ 1262 w 2320"/>
                <a:gd name="T57" fmla="*/ 2133 h 2505"/>
                <a:gd name="T58" fmla="*/ 1002 w 2320"/>
                <a:gd name="T59" fmla="*/ 2096 h 2505"/>
                <a:gd name="T60" fmla="*/ 891 w 2320"/>
                <a:gd name="T61" fmla="*/ 2041 h 2505"/>
                <a:gd name="T62" fmla="*/ 798 w 2320"/>
                <a:gd name="T63" fmla="*/ 2022 h 2505"/>
                <a:gd name="T64" fmla="*/ 576 w 2320"/>
                <a:gd name="T65" fmla="*/ 2319 h 2505"/>
                <a:gd name="T66" fmla="*/ 520 w 2320"/>
                <a:gd name="T67" fmla="*/ 2430 h 2505"/>
                <a:gd name="T68" fmla="*/ 279 w 2320"/>
                <a:gd name="T69" fmla="*/ 2449 h 2505"/>
                <a:gd name="T70" fmla="*/ 223 w 2320"/>
                <a:gd name="T71" fmla="*/ 2226 h 2505"/>
                <a:gd name="T72" fmla="*/ 223 w 2320"/>
                <a:gd name="T73" fmla="*/ 1929 h 2505"/>
                <a:gd name="T74" fmla="*/ 0 w 2320"/>
                <a:gd name="T75" fmla="*/ 1799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0" h="2505">
                  <a:moveTo>
                    <a:pt x="0" y="1799"/>
                  </a:moveTo>
                  <a:lnTo>
                    <a:pt x="0" y="1799"/>
                  </a:lnTo>
                  <a:cubicBezTo>
                    <a:pt x="19" y="1076"/>
                    <a:pt x="19" y="1076"/>
                    <a:pt x="19" y="1076"/>
                  </a:cubicBezTo>
                  <a:cubicBezTo>
                    <a:pt x="19" y="1076"/>
                    <a:pt x="19" y="1039"/>
                    <a:pt x="93" y="1039"/>
                  </a:cubicBezTo>
                  <a:cubicBezTo>
                    <a:pt x="149" y="1020"/>
                    <a:pt x="205" y="1076"/>
                    <a:pt x="241" y="1057"/>
                  </a:cubicBezTo>
                  <a:cubicBezTo>
                    <a:pt x="297" y="1039"/>
                    <a:pt x="316" y="816"/>
                    <a:pt x="316" y="761"/>
                  </a:cubicBezTo>
                  <a:cubicBezTo>
                    <a:pt x="316" y="686"/>
                    <a:pt x="297" y="408"/>
                    <a:pt x="297" y="371"/>
                  </a:cubicBezTo>
                  <a:cubicBezTo>
                    <a:pt x="297" y="334"/>
                    <a:pt x="316" y="204"/>
                    <a:pt x="353" y="185"/>
                  </a:cubicBezTo>
                  <a:cubicBezTo>
                    <a:pt x="408" y="167"/>
                    <a:pt x="538" y="149"/>
                    <a:pt x="576" y="130"/>
                  </a:cubicBezTo>
                  <a:cubicBezTo>
                    <a:pt x="631" y="130"/>
                    <a:pt x="779" y="111"/>
                    <a:pt x="798" y="93"/>
                  </a:cubicBezTo>
                  <a:cubicBezTo>
                    <a:pt x="817" y="93"/>
                    <a:pt x="872" y="93"/>
                    <a:pt x="891" y="111"/>
                  </a:cubicBezTo>
                  <a:cubicBezTo>
                    <a:pt x="891" y="111"/>
                    <a:pt x="947" y="167"/>
                    <a:pt x="965" y="167"/>
                  </a:cubicBezTo>
                  <a:cubicBezTo>
                    <a:pt x="1002" y="185"/>
                    <a:pt x="1039" y="204"/>
                    <a:pt x="1076" y="167"/>
                  </a:cubicBezTo>
                  <a:cubicBezTo>
                    <a:pt x="1113" y="111"/>
                    <a:pt x="1150" y="74"/>
                    <a:pt x="1224" y="74"/>
                  </a:cubicBezTo>
                  <a:cubicBezTo>
                    <a:pt x="1318" y="55"/>
                    <a:pt x="1354" y="55"/>
                    <a:pt x="1354" y="37"/>
                  </a:cubicBezTo>
                  <a:cubicBezTo>
                    <a:pt x="1373" y="19"/>
                    <a:pt x="1392" y="0"/>
                    <a:pt x="1392" y="0"/>
                  </a:cubicBezTo>
                  <a:cubicBezTo>
                    <a:pt x="1392" y="0"/>
                    <a:pt x="1466" y="37"/>
                    <a:pt x="1503" y="93"/>
                  </a:cubicBezTo>
                  <a:cubicBezTo>
                    <a:pt x="1521" y="149"/>
                    <a:pt x="1559" y="334"/>
                    <a:pt x="1633" y="408"/>
                  </a:cubicBezTo>
                  <a:cubicBezTo>
                    <a:pt x="1707" y="482"/>
                    <a:pt x="1744" y="501"/>
                    <a:pt x="1855" y="612"/>
                  </a:cubicBezTo>
                  <a:cubicBezTo>
                    <a:pt x="1948" y="723"/>
                    <a:pt x="1911" y="742"/>
                    <a:pt x="2004" y="853"/>
                  </a:cubicBezTo>
                  <a:cubicBezTo>
                    <a:pt x="2096" y="965"/>
                    <a:pt x="2263" y="1057"/>
                    <a:pt x="2301" y="1094"/>
                  </a:cubicBezTo>
                  <a:cubicBezTo>
                    <a:pt x="2319" y="1113"/>
                    <a:pt x="2319" y="1132"/>
                    <a:pt x="2319" y="1132"/>
                  </a:cubicBezTo>
                  <a:cubicBezTo>
                    <a:pt x="2319" y="1132"/>
                    <a:pt x="2208" y="1243"/>
                    <a:pt x="2189" y="1243"/>
                  </a:cubicBezTo>
                  <a:cubicBezTo>
                    <a:pt x="2171" y="1262"/>
                    <a:pt x="2078" y="1317"/>
                    <a:pt x="2041" y="1354"/>
                  </a:cubicBezTo>
                  <a:cubicBezTo>
                    <a:pt x="2004" y="1391"/>
                    <a:pt x="1763" y="1595"/>
                    <a:pt x="1744" y="1651"/>
                  </a:cubicBezTo>
                  <a:cubicBezTo>
                    <a:pt x="1725" y="1688"/>
                    <a:pt x="1633" y="1744"/>
                    <a:pt x="1633" y="1744"/>
                  </a:cubicBezTo>
                  <a:cubicBezTo>
                    <a:pt x="1633" y="1744"/>
                    <a:pt x="1559" y="1781"/>
                    <a:pt x="1540" y="1836"/>
                  </a:cubicBezTo>
                  <a:cubicBezTo>
                    <a:pt x="1521" y="1874"/>
                    <a:pt x="1466" y="2022"/>
                    <a:pt x="1392" y="2078"/>
                  </a:cubicBezTo>
                  <a:cubicBezTo>
                    <a:pt x="1392" y="2078"/>
                    <a:pt x="1336" y="2133"/>
                    <a:pt x="1262" y="2133"/>
                  </a:cubicBezTo>
                  <a:cubicBezTo>
                    <a:pt x="1188" y="2133"/>
                    <a:pt x="1021" y="2115"/>
                    <a:pt x="1002" y="2096"/>
                  </a:cubicBezTo>
                  <a:cubicBezTo>
                    <a:pt x="965" y="2096"/>
                    <a:pt x="891" y="2041"/>
                    <a:pt x="891" y="2041"/>
                  </a:cubicBezTo>
                  <a:cubicBezTo>
                    <a:pt x="872" y="2022"/>
                    <a:pt x="835" y="1966"/>
                    <a:pt x="798" y="2022"/>
                  </a:cubicBezTo>
                  <a:cubicBezTo>
                    <a:pt x="742" y="2096"/>
                    <a:pt x="612" y="2301"/>
                    <a:pt x="576" y="2319"/>
                  </a:cubicBezTo>
                  <a:cubicBezTo>
                    <a:pt x="557" y="2356"/>
                    <a:pt x="520" y="2430"/>
                    <a:pt x="520" y="2430"/>
                  </a:cubicBezTo>
                  <a:cubicBezTo>
                    <a:pt x="520" y="2430"/>
                    <a:pt x="390" y="2504"/>
                    <a:pt x="279" y="2449"/>
                  </a:cubicBezTo>
                  <a:cubicBezTo>
                    <a:pt x="279" y="2449"/>
                    <a:pt x="223" y="2393"/>
                    <a:pt x="223" y="2226"/>
                  </a:cubicBezTo>
                  <a:cubicBezTo>
                    <a:pt x="223" y="2078"/>
                    <a:pt x="241" y="1966"/>
                    <a:pt x="223" y="1929"/>
                  </a:cubicBezTo>
                  <a:cubicBezTo>
                    <a:pt x="205" y="1892"/>
                    <a:pt x="56" y="1799"/>
                    <a:pt x="0" y="1799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8" name="Freeform 31"/>
            <p:cNvSpPr>
              <a:spLocks noChangeArrowheads="1"/>
            </p:cNvSpPr>
            <p:nvPr/>
          </p:nvSpPr>
          <p:spPr bwMode="auto">
            <a:xfrm>
              <a:off x="5470525" y="5127625"/>
              <a:ext cx="982663" cy="1449388"/>
            </a:xfrm>
            <a:custGeom>
              <a:avLst/>
              <a:gdLst>
                <a:gd name="T0" fmla="*/ 538 w 2728"/>
                <a:gd name="T1" fmla="*/ 4026 h 4027"/>
                <a:gd name="T2" fmla="*/ 538 w 2728"/>
                <a:gd name="T3" fmla="*/ 4026 h 4027"/>
                <a:gd name="T4" fmla="*/ 408 w 2728"/>
                <a:gd name="T5" fmla="*/ 3914 h 4027"/>
                <a:gd name="T6" fmla="*/ 390 w 2728"/>
                <a:gd name="T7" fmla="*/ 3822 h 4027"/>
                <a:gd name="T8" fmla="*/ 464 w 2728"/>
                <a:gd name="T9" fmla="*/ 3617 h 4027"/>
                <a:gd name="T10" fmla="*/ 445 w 2728"/>
                <a:gd name="T11" fmla="*/ 3506 h 4027"/>
                <a:gd name="T12" fmla="*/ 464 w 2728"/>
                <a:gd name="T13" fmla="*/ 3395 h 4027"/>
                <a:gd name="T14" fmla="*/ 390 w 2728"/>
                <a:gd name="T15" fmla="*/ 3246 h 4027"/>
                <a:gd name="T16" fmla="*/ 353 w 2728"/>
                <a:gd name="T17" fmla="*/ 3061 h 4027"/>
                <a:gd name="T18" fmla="*/ 556 w 2728"/>
                <a:gd name="T19" fmla="*/ 2746 h 4027"/>
                <a:gd name="T20" fmla="*/ 650 w 2728"/>
                <a:gd name="T21" fmla="*/ 2560 h 4027"/>
                <a:gd name="T22" fmla="*/ 779 w 2728"/>
                <a:gd name="T23" fmla="*/ 2245 h 4027"/>
                <a:gd name="T24" fmla="*/ 798 w 2728"/>
                <a:gd name="T25" fmla="*/ 1855 h 4027"/>
                <a:gd name="T26" fmla="*/ 705 w 2728"/>
                <a:gd name="T27" fmla="*/ 1577 h 4027"/>
                <a:gd name="T28" fmla="*/ 427 w 2728"/>
                <a:gd name="T29" fmla="*/ 1447 h 4027"/>
                <a:gd name="T30" fmla="*/ 149 w 2728"/>
                <a:gd name="T31" fmla="*/ 1354 h 4027"/>
                <a:gd name="T32" fmla="*/ 56 w 2728"/>
                <a:gd name="T33" fmla="*/ 1224 h 4027"/>
                <a:gd name="T34" fmla="*/ 390 w 2728"/>
                <a:gd name="T35" fmla="*/ 1020 h 4027"/>
                <a:gd name="T36" fmla="*/ 724 w 2728"/>
                <a:gd name="T37" fmla="*/ 909 h 4027"/>
                <a:gd name="T38" fmla="*/ 983 w 2728"/>
                <a:gd name="T39" fmla="*/ 909 h 4027"/>
                <a:gd name="T40" fmla="*/ 1169 w 2728"/>
                <a:gd name="T41" fmla="*/ 1132 h 4027"/>
                <a:gd name="T42" fmla="*/ 1169 w 2728"/>
                <a:gd name="T43" fmla="*/ 1188 h 4027"/>
                <a:gd name="T44" fmla="*/ 1150 w 2728"/>
                <a:gd name="T45" fmla="*/ 1373 h 4027"/>
                <a:gd name="T46" fmla="*/ 1262 w 2728"/>
                <a:gd name="T47" fmla="*/ 1595 h 4027"/>
                <a:gd name="T48" fmla="*/ 1466 w 2728"/>
                <a:gd name="T49" fmla="*/ 1391 h 4027"/>
                <a:gd name="T50" fmla="*/ 1410 w 2728"/>
                <a:gd name="T51" fmla="*/ 983 h 4027"/>
                <a:gd name="T52" fmla="*/ 1317 w 2728"/>
                <a:gd name="T53" fmla="*/ 149 h 4027"/>
                <a:gd name="T54" fmla="*/ 1595 w 2728"/>
                <a:gd name="T55" fmla="*/ 297 h 4027"/>
                <a:gd name="T56" fmla="*/ 2022 w 2728"/>
                <a:gd name="T57" fmla="*/ 241 h 4027"/>
                <a:gd name="T58" fmla="*/ 2449 w 2728"/>
                <a:gd name="T59" fmla="*/ 149 h 4027"/>
                <a:gd name="T60" fmla="*/ 2616 w 2728"/>
                <a:gd name="T61" fmla="*/ 37 h 4027"/>
                <a:gd name="T62" fmla="*/ 2708 w 2728"/>
                <a:gd name="T63" fmla="*/ 56 h 4027"/>
                <a:gd name="T64" fmla="*/ 2671 w 2728"/>
                <a:gd name="T65" fmla="*/ 464 h 4027"/>
                <a:gd name="T66" fmla="*/ 2690 w 2728"/>
                <a:gd name="T67" fmla="*/ 687 h 4027"/>
                <a:gd name="T68" fmla="*/ 2634 w 2728"/>
                <a:gd name="T69" fmla="*/ 872 h 4027"/>
                <a:gd name="T70" fmla="*/ 2634 w 2728"/>
                <a:gd name="T71" fmla="*/ 1002 h 4027"/>
                <a:gd name="T72" fmla="*/ 2671 w 2728"/>
                <a:gd name="T73" fmla="*/ 1150 h 4027"/>
                <a:gd name="T74" fmla="*/ 2708 w 2728"/>
                <a:gd name="T75" fmla="*/ 1188 h 4027"/>
                <a:gd name="T76" fmla="*/ 2560 w 2728"/>
                <a:gd name="T77" fmla="*/ 1373 h 4027"/>
                <a:gd name="T78" fmla="*/ 2282 w 2728"/>
                <a:gd name="T79" fmla="*/ 1595 h 4027"/>
                <a:gd name="T80" fmla="*/ 2004 w 2728"/>
                <a:gd name="T81" fmla="*/ 1707 h 4027"/>
                <a:gd name="T82" fmla="*/ 1911 w 2728"/>
                <a:gd name="T83" fmla="*/ 1707 h 4027"/>
                <a:gd name="T84" fmla="*/ 1799 w 2728"/>
                <a:gd name="T85" fmla="*/ 1855 h 4027"/>
                <a:gd name="T86" fmla="*/ 1688 w 2728"/>
                <a:gd name="T87" fmla="*/ 1966 h 4027"/>
                <a:gd name="T88" fmla="*/ 1614 w 2728"/>
                <a:gd name="T89" fmla="*/ 2078 h 4027"/>
                <a:gd name="T90" fmla="*/ 1466 w 2728"/>
                <a:gd name="T91" fmla="*/ 2096 h 4027"/>
                <a:gd name="T92" fmla="*/ 1466 w 2728"/>
                <a:gd name="T93" fmla="*/ 2171 h 4027"/>
                <a:gd name="T94" fmla="*/ 1317 w 2728"/>
                <a:gd name="T95" fmla="*/ 2337 h 4027"/>
                <a:gd name="T96" fmla="*/ 1150 w 2728"/>
                <a:gd name="T97" fmla="*/ 2486 h 4027"/>
                <a:gd name="T98" fmla="*/ 1262 w 2728"/>
                <a:gd name="T99" fmla="*/ 2783 h 4027"/>
                <a:gd name="T100" fmla="*/ 1243 w 2728"/>
                <a:gd name="T101" fmla="*/ 3414 h 4027"/>
                <a:gd name="T102" fmla="*/ 1021 w 2728"/>
                <a:gd name="T103" fmla="*/ 3747 h 4027"/>
                <a:gd name="T104" fmla="*/ 612 w 2728"/>
                <a:gd name="T105" fmla="*/ 3896 h 4027"/>
                <a:gd name="T106" fmla="*/ 538 w 2728"/>
                <a:gd name="T107" fmla="*/ 4026 h 4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8" h="4027">
                  <a:moveTo>
                    <a:pt x="538" y="4026"/>
                  </a:moveTo>
                  <a:lnTo>
                    <a:pt x="538" y="4026"/>
                  </a:lnTo>
                  <a:cubicBezTo>
                    <a:pt x="538" y="4026"/>
                    <a:pt x="427" y="3952"/>
                    <a:pt x="408" y="3914"/>
                  </a:cubicBezTo>
                  <a:cubicBezTo>
                    <a:pt x="390" y="3859"/>
                    <a:pt x="390" y="3859"/>
                    <a:pt x="390" y="3822"/>
                  </a:cubicBezTo>
                  <a:cubicBezTo>
                    <a:pt x="408" y="3766"/>
                    <a:pt x="464" y="3636"/>
                    <a:pt x="464" y="3617"/>
                  </a:cubicBezTo>
                  <a:cubicBezTo>
                    <a:pt x="464" y="3599"/>
                    <a:pt x="445" y="3543"/>
                    <a:pt x="445" y="3506"/>
                  </a:cubicBezTo>
                  <a:cubicBezTo>
                    <a:pt x="445" y="3469"/>
                    <a:pt x="464" y="3414"/>
                    <a:pt x="464" y="3395"/>
                  </a:cubicBezTo>
                  <a:cubicBezTo>
                    <a:pt x="445" y="3376"/>
                    <a:pt x="408" y="3284"/>
                    <a:pt x="390" y="3246"/>
                  </a:cubicBezTo>
                  <a:cubicBezTo>
                    <a:pt x="371" y="3209"/>
                    <a:pt x="353" y="3061"/>
                    <a:pt x="353" y="3061"/>
                  </a:cubicBezTo>
                  <a:cubicBezTo>
                    <a:pt x="353" y="3061"/>
                    <a:pt x="520" y="2820"/>
                    <a:pt x="556" y="2746"/>
                  </a:cubicBezTo>
                  <a:cubicBezTo>
                    <a:pt x="594" y="2672"/>
                    <a:pt x="594" y="2634"/>
                    <a:pt x="650" y="2560"/>
                  </a:cubicBezTo>
                  <a:cubicBezTo>
                    <a:pt x="724" y="2486"/>
                    <a:pt x="835" y="2412"/>
                    <a:pt x="779" y="2245"/>
                  </a:cubicBezTo>
                  <a:cubicBezTo>
                    <a:pt x="742" y="2096"/>
                    <a:pt x="798" y="1948"/>
                    <a:pt x="798" y="1855"/>
                  </a:cubicBezTo>
                  <a:cubicBezTo>
                    <a:pt x="779" y="1781"/>
                    <a:pt x="761" y="1614"/>
                    <a:pt x="705" y="1577"/>
                  </a:cubicBezTo>
                  <a:cubicBezTo>
                    <a:pt x="631" y="1521"/>
                    <a:pt x="464" y="1465"/>
                    <a:pt x="427" y="1447"/>
                  </a:cubicBezTo>
                  <a:cubicBezTo>
                    <a:pt x="371" y="1429"/>
                    <a:pt x="167" y="1373"/>
                    <a:pt x="149" y="1354"/>
                  </a:cubicBezTo>
                  <a:cubicBezTo>
                    <a:pt x="130" y="1336"/>
                    <a:pt x="0" y="1299"/>
                    <a:pt x="56" y="1224"/>
                  </a:cubicBezTo>
                  <a:cubicBezTo>
                    <a:pt x="130" y="1150"/>
                    <a:pt x="297" y="1058"/>
                    <a:pt x="390" y="1020"/>
                  </a:cubicBezTo>
                  <a:cubicBezTo>
                    <a:pt x="482" y="983"/>
                    <a:pt x="668" y="891"/>
                    <a:pt x="724" y="909"/>
                  </a:cubicBezTo>
                  <a:cubicBezTo>
                    <a:pt x="798" y="909"/>
                    <a:pt x="909" y="891"/>
                    <a:pt x="983" y="909"/>
                  </a:cubicBezTo>
                  <a:cubicBezTo>
                    <a:pt x="1057" y="928"/>
                    <a:pt x="1169" y="1076"/>
                    <a:pt x="1169" y="1132"/>
                  </a:cubicBezTo>
                  <a:cubicBezTo>
                    <a:pt x="1169" y="1188"/>
                    <a:pt x="1169" y="1188"/>
                    <a:pt x="1169" y="1188"/>
                  </a:cubicBezTo>
                  <a:cubicBezTo>
                    <a:pt x="1169" y="1188"/>
                    <a:pt x="1150" y="1317"/>
                    <a:pt x="1150" y="1373"/>
                  </a:cubicBezTo>
                  <a:cubicBezTo>
                    <a:pt x="1132" y="1429"/>
                    <a:pt x="1169" y="1614"/>
                    <a:pt x="1262" y="1595"/>
                  </a:cubicBezTo>
                  <a:cubicBezTo>
                    <a:pt x="1354" y="1595"/>
                    <a:pt x="1410" y="1484"/>
                    <a:pt x="1466" y="1391"/>
                  </a:cubicBezTo>
                  <a:cubicBezTo>
                    <a:pt x="1521" y="1299"/>
                    <a:pt x="1466" y="1039"/>
                    <a:pt x="1410" y="983"/>
                  </a:cubicBezTo>
                  <a:cubicBezTo>
                    <a:pt x="1354" y="928"/>
                    <a:pt x="1132" y="408"/>
                    <a:pt x="1317" y="149"/>
                  </a:cubicBezTo>
                  <a:cubicBezTo>
                    <a:pt x="1317" y="149"/>
                    <a:pt x="1521" y="278"/>
                    <a:pt x="1595" y="297"/>
                  </a:cubicBezTo>
                  <a:cubicBezTo>
                    <a:pt x="1669" y="297"/>
                    <a:pt x="1874" y="297"/>
                    <a:pt x="2022" y="241"/>
                  </a:cubicBezTo>
                  <a:cubicBezTo>
                    <a:pt x="2170" y="186"/>
                    <a:pt x="2356" y="149"/>
                    <a:pt x="2449" y="149"/>
                  </a:cubicBezTo>
                  <a:cubicBezTo>
                    <a:pt x="2541" y="130"/>
                    <a:pt x="2597" y="56"/>
                    <a:pt x="2616" y="37"/>
                  </a:cubicBezTo>
                  <a:cubicBezTo>
                    <a:pt x="2634" y="19"/>
                    <a:pt x="2690" y="0"/>
                    <a:pt x="2708" y="56"/>
                  </a:cubicBezTo>
                  <a:cubicBezTo>
                    <a:pt x="2727" y="111"/>
                    <a:pt x="2671" y="390"/>
                    <a:pt x="2671" y="464"/>
                  </a:cubicBezTo>
                  <a:cubicBezTo>
                    <a:pt x="2671" y="538"/>
                    <a:pt x="2690" y="631"/>
                    <a:pt x="2690" y="687"/>
                  </a:cubicBezTo>
                  <a:cubicBezTo>
                    <a:pt x="2690" y="742"/>
                    <a:pt x="2653" y="779"/>
                    <a:pt x="2634" y="872"/>
                  </a:cubicBezTo>
                  <a:cubicBezTo>
                    <a:pt x="2616" y="946"/>
                    <a:pt x="2616" y="928"/>
                    <a:pt x="2634" y="1002"/>
                  </a:cubicBezTo>
                  <a:cubicBezTo>
                    <a:pt x="2634" y="1076"/>
                    <a:pt x="2653" y="1150"/>
                    <a:pt x="2671" y="1150"/>
                  </a:cubicBezTo>
                  <a:cubicBezTo>
                    <a:pt x="2690" y="1169"/>
                    <a:pt x="2708" y="1188"/>
                    <a:pt x="2708" y="1188"/>
                  </a:cubicBezTo>
                  <a:cubicBezTo>
                    <a:pt x="2708" y="1188"/>
                    <a:pt x="2597" y="1317"/>
                    <a:pt x="2560" y="1373"/>
                  </a:cubicBezTo>
                  <a:cubicBezTo>
                    <a:pt x="2523" y="1429"/>
                    <a:pt x="2375" y="1540"/>
                    <a:pt x="2282" y="1595"/>
                  </a:cubicBezTo>
                  <a:cubicBezTo>
                    <a:pt x="2170" y="1651"/>
                    <a:pt x="2040" y="1688"/>
                    <a:pt x="2004" y="1707"/>
                  </a:cubicBezTo>
                  <a:cubicBezTo>
                    <a:pt x="1966" y="1707"/>
                    <a:pt x="1911" y="1707"/>
                    <a:pt x="1911" y="1707"/>
                  </a:cubicBezTo>
                  <a:cubicBezTo>
                    <a:pt x="1911" y="1707"/>
                    <a:pt x="1837" y="1781"/>
                    <a:pt x="1799" y="1855"/>
                  </a:cubicBezTo>
                  <a:cubicBezTo>
                    <a:pt x="1763" y="1911"/>
                    <a:pt x="1688" y="1966"/>
                    <a:pt x="1688" y="1966"/>
                  </a:cubicBezTo>
                  <a:cubicBezTo>
                    <a:pt x="1688" y="1966"/>
                    <a:pt x="1633" y="2078"/>
                    <a:pt x="1614" y="2078"/>
                  </a:cubicBezTo>
                  <a:lnTo>
                    <a:pt x="1466" y="2096"/>
                  </a:lnTo>
                  <a:cubicBezTo>
                    <a:pt x="1466" y="2171"/>
                    <a:pt x="1466" y="2171"/>
                    <a:pt x="1466" y="2171"/>
                  </a:cubicBezTo>
                  <a:cubicBezTo>
                    <a:pt x="1466" y="2171"/>
                    <a:pt x="1336" y="2319"/>
                    <a:pt x="1317" y="2337"/>
                  </a:cubicBezTo>
                  <a:cubicBezTo>
                    <a:pt x="1298" y="2375"/>
                    <a:pt x="1150" y="2486"/>
                    <a:pt x="1150" y="2486"/>
                  </a:cubicBezTo>
                  <a:cubicBezTo>
                    <a:pt x="1150" y="2486"/>
                    <a:pt x="1243" y="2672"/>
                    <a:pt x="1262" y="2783"/>
                  </a:cubicBezTo>
                  <a:cubicBezTo>
                    <a:pt x="1280" y="2894"/>
                    <a:pt x="1243" y="3414"/>
                    <a:pt x="1243" y="3414"/>
                  </a:cubicBezTo>
                  <a:cubicBezTo>
                    <a:pt x="1243" y="3414"/>
                    <a:pt x="1224" y="3673"/>
                    <a:pt x="1021" y="3747"/>
                  </a:cubicBezTo>
                  <a:cubicBezTo>
                    <a:pt x="798" y="3822"/>
                    <a:pt x="650" y="3859"/>
                    <a:pt x="612" y="3896"/>
                  </a:cubicBezTo>
                  <a:cubicBezTo>
                    <a:pt x="575" y="3952"/>
                    <a:pt x="520" y="3970"/>
                    <a:pt x="538" y="4026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39" name="Freeform 32"/>
            <p:cNvSpPr>
              <a:spLocks noChangeArrowheads="1"/>
            </p:cNvSpPr>
            <p:nvPr/>
          </p:nvSpPr>
          <p:spPr bwMode="auto">
            <a:xfrm>
              <a:off x="5089525" y="5568950"/>
              <a:ext cx="668338" cy="661988"/>
            </a:xfrm>
            <a:custGeom>
              <a:avLst/>
              <a:gdLst>
                <a:gd name="T0" fmla="*/ 0 w 1856"/>
                <a:gd name="T1" fmla="*/ 594 h 1838"/>
                <a:gd name="T2" fmla="*/ 0 w 1856"/>
                <a:gd name="T3" fmla="*/ 594 h 1838"/>
                <a:gd name="T4" fmla="*/ 55 w 1856"/>
                <a:gd name="T5" fmla="*/ 706 h 1838"/>
                <a:gd name="T6" fmla="*/ 111 w 1856"/>
                <a:gd name="T7" fmla="*/ 909 h 1838"/>
                <a:gd name="T8" fmla="*/ 278 w 1856"/>
                <a:gd name="T9" fmla="*/ 1077 h 1838"/>
                <a:gd name="T10" fmla="*/ 445 w 1856"/>
                <a:gd name="T11" fmla="*/ 1243 h 1838"/>
                <a:gd name="T12" fmla="*/ 575 w 1856"/>
                <a:gd name="T13" fmla="*/ 1429 h 1838"/>
                <a:gd name="T14" fmla="*/ 816 w 1856"/>
                <a:gd name="T15" fmla="*/ 1633 h 1838"/>
                <a:gd name="T16" fmla="*/ 853 w 1856"/>
                <a:gd name="T17" fmla="*/ 1689 h 1838"/>
                <a:gd name="T18" fmla="*/ 1039 w 1856"/>
                <a:gd name="T19" fmla="*/ 1725 h 1838"/>
                <a:gd name="T20" fmla="*/ 1410 w 1856"/>
                <a:gd name="T21" fmla="*/ 1837 h 1838"/>
                <a:gd name="T22" fmla="*/ 1558 w 1856"/>
                <a:gd name="T23" fmla="*/ 1633 h 1838"/>
                <a:gd name="T24" fmla="*/ 1651 w 1856"/>
                <a:gd name="T25" fmla="*/ 1448 h 1838"/>
                <a:gd name="T26" fmla="*/ 1743 w 1856"/>
                <a:gd name="T27" fmla="*/ 1299 h 1838"/>
                <a:gd name="T28" fmla="*/ 1836 w 1856"/>
                <a:gd name="T29" fmla="*/ 1188 h 1838"/>
                <a:gd name="T30" fmla="*/ 1836 w 1856"/>
                <a:gd name="T31" fmla="*/ 1021 h 1838"/>
                <a:gd name="T32" fmla="*/ 1836 w 1856"/>
                <a:gd name="T33" fmla="*/ 761 h 1838"/>
                <a:gd name="T34" fmla="*/ 1818 w 1856"/>
                <a:gd name="T35" fmla="*/ 464 h 1838"/>
                <a:gd name="T36" fmla="*/ 1725 w 1856"/>
                <a:gd name="T37" fmla="*/ 316 h 1838"/>
                <a:gd name="T38" fmla="*/ 1317 w 1856"/>
                <a:gd name="T39" fmla="*/ 167 h 1838"/>
                <a:gd name="T40" fmla="*/ 1131 w 1856"/>
                <a:gd name="T41" fmla="*/ 93 h 1838"/>
                <a:gd name="T42" fmla="*/ 1094 w 1856"/>
                <a:gd name="T43" fmla="*/ 19 h 1838"/>
                <a:gd name="T44" fmla="*/ 1039 w 1856"/>
                <a:gd name="T45" fmla="*/ 19 h 1838"/>
                <a:gd name="T46" fmla="*/ 835 w 1856"/>
                <a:gd name="T47" fmla="*/ 75 h 1838"/>
                <a:gd name="T48" fmla="*/ 779 w 1856"/>
                <a:gd name="T49" fmla="*/ 223 h 1838"/>
                <a:gd name="T50" fmla="*/ 742 w 1856"/>
                <a:gd name="T51" fmla="*/ 390 h 1838"/>
                <a:gd name="T52" fmla="*/ 334 w 1856"/>
                <a:gd name="T53" fmla="*/ 612 h 1838"/>
                <a:gd name="T54" fmla="*/ 0 w 1856"/>
                <a:gd name="T55" fmla="*/ 594 h 1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6" h="1838">
                  <a:moveTo>
                    <a:pt x="0" y="594"/>
                  </a:moveTo>
                  <a:lnTo>
                    <a:pt x="0" y="594"/>
                  </a:lnTo>
                  <a:cubicBezTo>
                    <a:pt x="0" y="594"/>
                    <a:pt x="37" y="668"/>
                    <a:pt x="55" y="706"/>
                  </a:cubicBezTo>
                  <a:cubicBezTo>
                    <a:pt x="55" y="761"/>
                    <a:pt x="93" y="872"/>
                    <a:pt x="111" y="909"/>
                  </a:cubicBezTo>
                  <a:cubicBezTo>
                    <a:pt x="129" y="965"/>
                    <a:pt x="259" y="1039"/>
                    <a:pt x="278" y="1077"/>
                  </a:cubicBezTo>
                  <a:cubicBezTo>
                    <a:pt x="297" y="1095"/>
                    <a:pt x="426" y="1225"/>
                    <a:pt x="445" y="1243"/>
                  </a:cubicBezTo>
                  <a:cubicBezTo>
                    <a:pt x="445" y="1280"/>
                    <a:pt x="500" y="1373"/>
                    <a:pt x="575" y="1429"/>
                  </a:cubicBezTo>
                  <a:cubicBezTo>
                    <a:pt x="630" y="1484"/>
                    <a:pt x="816" y="1614"/>
                    <a:pt x="816" y="1633"/>
                  </a:cubicBezTo>
                  <a:cubicBezTo>
                    <a:pt x="835" y="1651"/>
                    <a:pt x="853" y="1689"/>
                    <a:pt x="853" y="1689"/>
                  </a:cubicBezTo>
                  <a:cubicBezTo>
                    <a:pt x="853" y="1689"/>
                    <a:pt x="1020" y="1707"/>
                    <a:pt x="1039" y="1725"/>
                  </a:cubicBezTo>
                  <a:cubicBezTo>
                    <a:pt x="1076" y="1744"/>
                    <a:pt x="1410" y="1837"/>
                    <a:pt x="1410" y="1837"/>
                  </a:cubicBezTo>
                  <a:cubicBezTo>
                    <a:pt x="1558" y="1633"/>
                    <a:pt x="1558" y="1633"/>
                    <a:pt x="1558" y="1633"/>
                  </a:cubicBezTo>
                  <a:cubicBezTo>
                    <a:pt x="1558" y="1633"/>
                    <a:pt x="1632" y="1484"/>
                    <a:pt x="1651" y="1448"/>
                  </a:cubicBezTo>
                  <a:cubicBezTo>
                    <a:pt x="1651" y="1410"/>
                    <a:pt x="1725" y="1318"/>
                    <a:pt x="1743" y="1299"/>
                  </a:cubicBezTo>
                  <a:cubicBezTo>
                    <a:pt x="1762" y="1280"/>
                    <a:pt x="1836" y="1225"/>
                    <a:pt x="1836" y="1188"/>
                  </a:cubicBezTo>
                  <a:cubicBezTo>
                    <a:pt x="1836" y="1151"/>
                    <a:pt x="1855" y="1113"/>
                    <a:pt x="1836" y="1021"/>
                  </a:cubicBezTo>
                  <a:cubicBezTo>
                    <a:pt x="1836" y="947"/>
                    <a:pt x="1836" y="817"/>
                    <a:pt x="1836" y="761"/>
                  </a:cubicBezTo>
                  <a:cubicBezTo>
                    <a:pt x="1836" y="687"/>
                    <a:pt x="1836" y="520"/>
                    <a:pt x="1818" y="464"/>
                  </a:cubicBezTo>
                  <a:cubicBezTo>
                    <a:pt x="1799" y="390"/>
                    <a:pt x="1799" y="371"/>
                    <a:pt x="1725" y="316"/>
                  </a:cubicBezTo>
                  <a:cubicBezTo>
                    <a:pt x="1632" y="279"/>
                    <a:pt x="1317" y="167"/>
                    <a:pt x="1317" y="167"/>
                  </a:cubicBezTo>
                  <a:cubicBezTo>
                    <a:pt x="1131" y="93"/>
                    <a:pt x="1131" y="93"/>
                    <a:pt x="1131" y="93"/>
                  </a:cubicBezTo>
                  <a:cubicBezTo>
                    <a:pt x="1131" y="93"/>
                    <a:pt x="1076" y="38"/>
                    <a:pt x="1094" y="19"/>
                  </a:cubicBezTo>
                  <a:cubicBezTo>
                    <a:pt x="1113" y="0"/>
                    <a:pt x="1094" y="0"/>
                    <a:pt x="1039" y="19"/>
                  </a:cubicBezTo>
                  <a:cubicBezTo>
                    <a:pt x="983" y="19"/>
                    <a:pt x="853" y="38"/>
                    <a:pt x="835" y="75"/>
                  </a:cubicBezTo>
                  <a:cubicBezTo>
                    <a:pt x="797" y="112"/>
                    <a:pt x="723" y="130"/>
                    <a:pt x="779" y="223"/>
                  </a:cubicBezTo>
                  <a:cubicBezTo>
                    <a:pt x="835" y="297"/>
                    <a:pt x="853" y="353"/>
                    <a:pt x="742" y="390"/>
                  </a:cubicBezTo>
                  <a:cubicBezTo>
                    <a:pt x="630" y="446"/>
                    <a:pt x="408" y="612"/>
                    <a:pt x="334" y="612"/>
                  </a:cubicBezTo>
                  <a:cubicBezTo>
                    <a:pt x="241" y="612"/>
                    <a:pt x="0" y="557"/>
                    <a:pt x="0" y="594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0" name="Freeform 33"/>
            <p:cNvSpPr>
              <a:spLocks noChangeArrowheads="1"/>
            </p:cNvSpPr>
            <p:nvPr/>
          </p:nvSpPr>
          <p:spPr bwMode="auto">
            <a:xfrm>
              <a:off x="4781551" y="4933950"/>
              <a:ext cx="1035050" cy="855662"/>
            </a:xfrm>
            <a:custGeom>
              <a:avLst/>
              <a:gdLst>
                <a:gd name="T0" fmla="*/ 1855 w 2877"/>
                <a:gd name="T1" fmla="*/ 1206 h 2375"/>
                <a:gd name="T2" fmla="*/ 1855 w 2877"/>
                <a:gd name="T3" fmla="*/ 1206 h 2375"/>
                <a:gd name="T4" fmla="*/ 1540 w 2877"/>
                <a:gd name="T5" fmla="*/ 1002 h 2375"/>
                <a:gd name="T6" fmla="*/ 1299 w 2877"/>
                <a:gd name="T7" fmla="*/ 890 h 2375"/>
                <a:gd name="T8" fmla="*/ 1151 w 2877"/>
                <a:gd name="T9" fmla="*/ 890 h 2375"/>
                <a:gd name="T10" fmla="*/ 983 w 2877"/>
                <a:gd name="T11" fmla="*/ 854 h 2375"/>
                <a:gd name="T12" fmla="*/ 872 w 2877"/>
                <a:gd name="T13" fmla="*/ 761 h 2375"/>
                <a:gd name="T14" fmla="*/ 631 w 2877"/>
                <a:gd name="T15" fmla="*/ 631 h 2375"/>
                <a:gd name="T16" fmla="*/ 557 w 2877"/>
                <a:gd name="T17" fmla="*/ 761 h 2375"/>
                <a:gd name="T18" fmla="*/ 538 w 2877"/>
                <a:gd name="T19" fmla="*/ 984 h 2375"/>
                <a:gd name="T20" fmla="*/ 483 w 2877"/>
                <a:gd name="T21" fmla="*/ 1132 h 2375"/>
                <a:gd name="T22" fmla="*/ 223 w 2877"/>
                <a:gd name="T23" fmla="*/ 1132 h 2375"/>
                <a:gd name="T24" fmla="*/ 112 w 2877"/>
                <a:gd name="T25" fmla="*/ 1132 h 2375"/>
                <a:gd name="T26" fmla="*/ 38 w 2877"/>
                <a:gd name="T27" fmla="*/ 1225 h 2375"/>
                <a:gd name="T28" fmla="*/ 38 w 2877"/>
                <a:gd name="T29" fmla="*/ 1596 h 2375"/>
                <a:gd name="T30" fmla="*/ 38 w 2877"/>
                <a:gd name="T31" fmla="*/ 1800 h 2375"/>
                <a:gd name="T32" fmla="*/ 56 w 2877"/>
                <a:gd name="T33" fmla="*/ 1967 h 2375"/>
                <a:gd name="T34" fmla="*/ 241 w 2877"/>
                <a:gd name="T35" fmla="*/ 2208 h 2375"/>
                <a:gd name="T36" fmla="*/ 316 w 2877"/>
                <a:gd name="T37" fmla="*/ 2300 h 2375"/>
                <a:gd name="T38" fmla="*/ 427 w 2877"/>
                <a:gd name="T39" fmla="*/ 2282 h 2375"/>
                <a:gd name="T40" fmla="*/ 501 w 2877"/>
                <a:gd name="T41" fmla="*/ 2282 h 2375"/>
                <a:gd name="T42" fmla="*/ 724 w 2877"/>
                <a:gd name="T43" fmla="*/ 2282 h 2375"/>
                <a:gd name="T44" fmla="*/ 761 w 2877"/>
                <a:gd name="T45" fmla="*/ 2300 h 2375"/>
                <a:gd name="T46" fmla="*/ 854 w 2877"/>
                <a:gd name="T47" fmla="*/ 2356 h 2375"/>
                <a:gd name="T48" fmla="*/ 1058 w 2877"/>
                <a:gd name="T49" fmla="*/ 2356 h 2375"/>
                <a:gd name="T50" fmla="*/ 1188 w 2877"/>
                <a:gd name="T51" fmla="*/ 2374 h 2375"/>
                <a:gd name="T52" fmla="*/ 1354 w 2877"/>
                <a:gd name="T53" fmla="*/ 2300 h 2375"/>
                <a:gd name="T54" fmla="*/ 1614 w 2877"/>
                <a:gd name="T55" fmla="*/ 2133 h 2375"/>
                <a:gd name="T56" fmla="*/ 1651 w 2877"/>
                <a:gd name="T57" fmla="*/ 2022 h 2375"/>
                <a:gd name="T58" fmla="*/ 1633 w 2877"/>
                <a:gd name="T59" fmla="*/ 1874 h 2375"/>
                <a:gd name="T60" fmla="*/ 1763 w 2877"/>
                <a:gd name="T61" fmla="*/ 1800 h 2375"/>
                <a:gd name="T62" fmla="*/ 1967 w 2877"/>
                <a:gd name="T63" fmla="*/ 1762 h 2375"/>
                <a:gd name="T64" fmla="*/ 2152 w 2877"/>
                <a:gd name="T65" fmla="*/ 1632 h 2375"/>
                <a:gd name="T66" fmla="*/ 2523 w 2877"/>
                <a:gd name="T67" fmla="*/ 1466 h 2375"/>
                <a:gd name="T68" fmla="*/ 2653 w 2877"/>
                <a:gd name="T69" fmla="*/ 1429 h 2375"/>
                <a:gd name="T70" fmla="*/ 2709 w 2877"/>
                <a:gd name="T71" fmla="*/ 1429 h 2375"/>
                <a:gd name="T72" fmla="*/ 2727 w 2877"/>
                <a:gd name="T73" fmla="*/ 1317 h 2375"/>
                <a:gd name="T74" fmla="*/ 2764 w 2877"/>
                <a:gd name="T75" fmla="*/ 1113 h 2375"/>
                <a:gd name="T76" fmla="*/ 2857 w 2877"/>
                <a:gd name="T77" fmla="*/ 890 h 2375"/>
                <a:gd name="T78" fmla="*/ 2820 w 2877"/>
                <a:gd name="T79" fmla="*/ 557 h 2375"/>
                <a:gd name="T80" fmla="*/ 2727 w 2877"/>
                <a:gd name="T81" fmla="*/ 316 h 2375"/>
                <a:gd name="T82" fmla="*/ 2523 w 2877"/>
                <a:gd name="T83" fmla="*/ 223 h 2375"/>
                <a:gd name="T84" fmla="*/ 2338 w 2877"/>
                <a:gd name="T85" fmla="*/ 93 h 2375"/>
                <a:gd name="T86" fmla="*/ 2226 w 2877"/>
                <a:gd name="T87" fmla="*/ 56 h 2375"/>
                <a:gd name="T88" fmla="*/ 1744 w 2877"/>
                <a:gd name="T89" fmla="*/ 37 h 2375"/>
                <a:gd name="T90" fmla="*/ 1651 w 2877"/>
                <a:gd name="T91" fmla="*/ 130 h 2375"/>
                <a:gd name="T92" fmla="*/ 1596 w 2877"/>
                <a:gd name="T93" fmla="*/ 278 h 2375"/>
                <a:gd name="T94" fmla="*/ 1577 w 2877"/>
                <a:gd name="T95" fmla="*/ 575 h 2375"/>
                <a:gd name="T96" fmla="*/ 1614 w 2877"/>
                <a:gd name="T97" fmla="*/ 779 h 2375"/>
                <a:gd name="T98" fmla="*/ 1744 w 2877"/>
                <a:gd name="T99" fmla="*/ 928 h 2375"/>
                <a:gd name="T100" fmla="*/ 1985 w 2877"/>
                <a:gd name="T101" fmla="*/ 1002 h 2375"/>
                <a:gd name="T102" fmla="*/ 1855 w 2877"/>
                <a:gd name="T103" fmla="*/ 1206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7" h="2375">
                  <a:moveTo>
                    <a:pt x="1855" y="1206"/>
                  </a:moveTo>
                  <a:lnTo>
                    <a:pt x="1855" y="1206"/>
                  </a:lnTo>
                  <a:cubicBezTo>
                    <a:pt x="1855" y="1206"/>
                    <a:pt x="1651" y="1095"/>
                    <a:pt x="1540" y="1002"/>
                  </a:cubicBezTo>
                  <a:cubicBezTo>
                    <a:pt x="1429" y="909"/>
                    <a:pt x="1299" y="890"/>
                    <a:pt x="1299" y="890"/>
                  </a:cubicBezTo>
                  <a:cubicBezTo>
                    <a:pt x="1299" y="890"/>
                    <a:pt x="1169" y="890"/>
                    <a:pt x="1151" y="890"/>
                  </a:cubicBezTo>
                  <a:cubicBezTo>
                    <a:pt x="1113" y="872"/>
                    <a:pt x="983" y="854"/>
                    <a:pt x="983" y="854"/>
                  </a:cubicBezTo>
                  <a:cubicBezTo>
                    <a:pt x="983" y="854"/>
                    <a:pt x="928" y="798"/>
                    <a:pt x="872" y="761"/>
                  </a:cubicBezTo>
                  <a:cubicBezTo>
                    <a:pt x="835" y="724"/>
                    <a:pt x="650" y="649"/>
                    <a:pt x="631" y="631"/>
                  </a:cubicBezTo>
                  <a:cubicBezTo>
                    <a:pt x="594" y="631"/>
                    <a:pt x="557" y="724"/>
                    <a:pt x="557" y="761"/>
                  </a:cubicBezTo>
                  <a:cubicBezTo>
                    <a:pt x="557" y="816"/>
                    <a:pt x="538" y="928"/>
                    <a:pt x="538" y="984"/>
                  </a:cubicBezTo>
                  <a:cubicBezTo>
                    <a:pt x="538" y="1039"/>
                    <a:pt x="576" y="1132"/>
                    <a:pt x="483" y="1132"/>
                  </a:cubicBezTo>
                  <a:cubicBezTo>
                    <a:pt x="409" y="1150"/>
                    <a:pt x="241" y="1132"/>
                    <a:pt x="223" y="1132"/>
                  </a:cubicBezTo>
                  <a:cubicBezTo>
                    <a:pt x="186" y="1132"/>
                    <a:pt x="112" y="1132"/>
                    <a:pt x="112" y="1132"/>
                  </a:cubicBezTo>
                  <a:cubicBezTo>
                    <a:pt x="112" y="1132"/>
                    <a:pt x="38" y="1113"/>
                    <a:pt x="38" y="1225"/>
                  </a:cubicBezTo>
                  <a:cubicBezTo>
                    <a:pt x="38" y="1336"/>
                    <a:pt x="38" y="1558"/>
                    <a:pt x="38" y="1596"/>
                  </a:cubicBezTo>
                  <a:cubicBezTo>
                    <a:pt x="38" y="1632"/>
                    <a:pt x="38" y="1762"/>
                    <a:pt x="38" y="1800"/>
                  </a:cubicBezTo>
                  <a:cubicBezTo>
                    <a:pt x="38" y="1837"/>
                    <a:pt x="0" y="1892"/>
                    <a:pt x="56" y="1967"/>
                  </a:cubicBezTo>
                  <a:cubicBezTo>
                    <a:pt x="112" y="2059"/>
                    <a:pt x="223" y="2189"/>
                    <a:pt x="241" y="2208"/>
                  </a:cubicBezTo>
                  <a:cubicBezTo>
                    <a:pt x="279" y="2226"/>
                    <a:pt x="316" y="2300"/>
                    <a:pt x="316" y="2300"/>
                  </a:cubicBezTo>
                  <a:cubicBezTo>
                    <a:pt x="316" y="2300"/>
                    <a:pt x="390" y="2300"/>
                    <a:pt x="427" y="2282"/>
                  </a:cubicBezTo>
                  <a:cubicBezTo>
                    <a:pt x="446" y="2282"/>
                    <a:pt x="501" y="2263"/>
                    <a:pt x="501" y="2282"/>
                  </a:cubicBezTo>
                  <a:cubicBezTo>
                    <a:pt x="520" y="2282"/>
                    <a:pt x="706" y="2282"/>
                    <a:pt x="724" y="2282"/>
                  </a:cubicBezTo>
                  <a:cubicBezTo>
                    <a:pt x="742" y="2300"/>
                    <a:pt x="761" y="2300"/>
                    <a:pt x="761" y="2300"/>
                  </a:cubicBezTo>
                  <a:cubicBezTo>
                    <a:pt x="854" y="2356"/>
                    <a:pt x="854" y="2356"/>
                    <a:pt x="854" y="2356"/>
                  </a:cubicBezTo>
                  <a:cubicBezTo>
                    <a:pt x="854" y="2356"/>
                    <a:pt x="891" y="2356"/>
                    <a:pt x="1058" y="2356"/>
                  </a:cubicBezTo>
                  <a:cubicBezTo>
                    <a:pt x="1188" y="2374"/>
                    <a:pt x="1188" y="2374"/>
                    <a:pt x="1188" y="2374"/>
                  </a:cubicBezTo>
                  <a:cubicBezTo>
                    <a:pt x="1188" y="2374"/>
                    <a:pt x="1280" y="2338"/>
                    <a:pt x="1354" y="2300"/>
                  </a:cubicBezTo>
                  <a:cubicBezTo>
                    <a:pt x="1410" y="2245"/>
                    <a:pt x="1596" y="2171"/>
                    <a:pt x="1614" y="2133"/>
                  </a:cubicBezTo>
                  <a:cubicBezTo>
                    <a:pt x="1633" y="2115"/>
                    <a:pt x="1689" y="2115"/>
                    <a:pt x="1651" y="2022"/>
                  </a:cubicBezTo>
                  <a:cubicBezTo>
                    <a:pt x="1633" y="1929"/>
                    <a:pt x="1559" y="1929"/>
                    <a:pt x="1633" y="1874"/>
                  </a:cubicBezTo>
                  <a:cubicBezTo>
                    <a:pt x="1707" y="1818"/>
                    <a:pt x="1763" y="1800"/>
                    <a:pt x="1763" y="1800"/>
                  </a:cubicBezTo>
                  <a:cubicBezTo>
                    <a:pt x="1763" y="1800"/>
                    <a:pt x="1967" y="1744"/>
                    <a:pt x="1967" y="1762"/>
                  </a:cubicBezTo>
                  <a:cubicBezTo>
                    <a:pt x="1967" y="1762"/>
                    <a:pt x="2041" y="1688"/>
                    <a:pt x="2152" y="1632"/>
                  </a:cubicBezTo>
                  <a:cubicBezTo>
                    <a:pt x="2264" y="1577"/>
                    <a:pt x="2523" y="1466"/>
                    <a:pt x="2523" y="1466"/>
                  </a:cubicBezTo>
                  <a:cubicBezTo>
                    <a:pt x="2653" y="1429"/>
                    <a:pt x="2653" y="1429"/>
                    <a:pt x="2653" y="1429"/>
                  </a:cubicBezTo>
                  <a:cubicBezTo>
                    <a:pt x="2709" y="1429"/>
                    <a:pt x="2709" y="1429"/>
                    <a:pt x="2709" y="1429"/>
                  </a:cubicBezTo>
                  <a:cubicBezTo>
                    <a:pt x="2709" y="1429"/>
                    <a:pt x="2746" y="1410"/>
                    <a:pt x="2727" y="1317"/>
                  </a:cubicBezTo>
                  <a:cubicBezTo>
                    <a:pt x="2709" y="1225"/>
                    <a:pt x="2709" y="1206"/>
                    <a:pt x="2764" y="1113"/>
                  </a:cubicBezTo>
                  <a:cubicBezTo>
                    <a:pt x="2802" y="1039"/>
                    <a:pt x="2857" y="984"/>
                    <a:pt x="2857" y="890"/>
                  </a:cubicBezTo>
                  <a:cubicBezTo>
                    <a:pt x="2857" y="779"/>
                    <a:pt x="2876" y="631"/>
                    <a:pt x="2820" y="557"/>
                  </a:cubicBezTo>
                  <a:cubicBezTo>
                    <a:pt x="2783" y="483"/>
                    <a:pt x="2764" y="334"/>
                    <a:pt x="2727" y="316"/>
                  </a:cubicBezTo>
                  <a:cubicBezTo>
                    <a:pt x="2690" y="297"/>
                    <a:pt x="2579" y="278"/>
                    <a:pt x="2523" y="223"/>
                  </a:cubicBezTo>
                  <a:cubicBezTo>
                    <a:pt x="2449" y="167"/>
                    <a:pt x="2338" y="93"/>
                    <a:pt x="2338" y="93"/>
                  </a:cubicBezTo>
                  <a:cubicBezTo>
                    <a:pt x="2226" y="56"/>
                    <a:pt x="2226" y="56"/>
                    <a:pt x="2226" y="56"/>
                  </a:cubicBezTo>
                  <a:cubicBezTo>
                    <a:pt x="1744" y="37"/>
                    <a:pt x="1744" y="37"/>
                    <a:pt x="1744" y="37"/>
                  </a:cubicBezTo>
                  <a:cubicBezTo>
                    <a:pt x="1744" y="37"/>
                    <a:pt x="1670" y="0"/>
                    <a:pt x="1651" y="130"/>
                  </a:cubicBezTo>
                  <a:cubicBezTo>
                    <a:pt x="1596" y="278"/>
                    <a:pt x="1596" y="278"/>
                    <a:pt x="1596" y="278"/>
                  </a:cubicBezTo>
                  <a:cubicBezTo>
                    <a:pt x="1596" y="278"/>
                    <a:pt x="1559" y="501"/>
                    <a:pt x="1577" y="575"/>
                  </a:cubicBezTo>
                  <a:cubicBezTo>
                    <a:pt x="1596" y="631"/>
                    <a:pt x="1614" y="779"/>
                    <a:pt x="1614" y="779"/>
                  </a:cubicBezTo>
                  <a:cubicBezTo>
                    <a:pt x="1614" y="779"/>
                    <a:pt x="1633" y="909"/>
                    <a:pt x="1744" y="928"/>
                  </a:cubicBezTo>
                  <a:cubicBezTo>
                    <a:pt x="1837" y="946"/>
                    <a:pt x="1874" y="909"/>
                    <a:pt x="1985" y="1002"/>
                  </a:cubicBezTo>
                  <a:cubicBezTo>
                    <a:pt x="2078" y="1076"/>
                    <a:pt x="2022" y="1150"/>
                    <a:pt x="1855" y="1206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2" name="Freeform 35"/>
            <p:cNvSpPr>
              <a:spLocks noChangeArrowheads="1"/>
            </p:cNvSpPr>
            <p:nvPr/>
          </p:nvSpPr>
          <p:spPr bwMode="auto">
            <a:xfrm>
              <a:off x="5443538" y="4394200"/>
              <a:ext cx="160337" cy="187325"/>
            </a:xfrm>
            <a:custGeom>
              <a:avLst/>
              <a:gdLst>
                <a:gd name="T0" fmla="*/ 37 w 446"/>
                <a:gd name="T1" fmla="*/ 92 h 520"/>
                <a:gd name="T2" fmla="*/ 37 w 446"/>
                <a:gd name="T3" fmla="*/ 92 h 520"/>
                <a:gd name="T4" fmla="*/ 56 w 446"/>
                <a:gd name="T5" fmla="*/ 55 h 520"/>
                <a:gd name="T6" fmla="*/ 223 w 446"/>
                <a:gd name="T7" fmla="*/ 74 h 520"/>
                <a:gd name="T8" fmla="*/ 297 w 446"/>
                <a:gd name="T9" fmla="*/ 18 h 520"/>
                <a:gd name="T10" fmla="*/ 389 w 446"/>
                <a:gd name="T11" fmla="*/ 241 h 520"/>
                <a:gd name="T12" fmla="*/ 167 w 446"/>
                <a:gd name="T13" fmla="*/ 501 h 520"/>
                <a:gd name="T14" fmla="*/ 56 w 446"/>
                <a:gd name="T15" fmla="*/ 501 h 520"/>
                <a:gd name="T16" fmla="*/ 93 w 446"/>
                <a:gd name="T17" fmla="*/ 334 h 520"/>
                <a:gd name="T18" fmla="*/ 37 w 446"/>
                <a:gd name="T19" fmla="*/ 9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520">
                  <a:moveTo>
                    <a:pt x="37" y="92"/>
                  </a:moveTo>
                  <a:lnTo>
                    <a:pt x="37" y="92"/>
                  </a:lnTo>
                  <a:cubicBezTo>
                    <a:pt x="37" y="74"/>
                    <a:pt x="0" y="55"/>
                    <a:pt x="56" y="55"/>
                  </a:cubicBezTo>
                  <a:cubicBezTo>
                    <a:pt x="111" y="55"/>
                    <a:pt x="185" y="92"/>
                    <a:pt x="223" y="74"/>
                  </a:cubicBezTo>
                  <a:cubicBezTo>
                    <a:pt x="259" y="37"/>
                    <a:pt x="241" y="0"/>
                    <a:pt x="297" y="18"/>
                  </a:cubicBezTo>
                  <a:cubicBezTo>
                    <a:pt x="353" y="37"/>
                    <a:pt x="445" y="130"/>
                    <a:pt x="389" y="241"/>
                  </a:cubicBezTo>
                  <a:cubicBezTo>
                    <a:pt x="334" y="334"/>
                    <a:pt x="241" y="501"/>
                    <a:pt x="167" y="501"/>
                  </a:cubicBezTo>
                  <a:cubicBezTo>
                    <a:pt x="111" y="501"/>
                    <a:pt x="56" y="519"/>
                    <a:pt x="56" y="501"/>
                  </a:cubicBezTo>
                  <a:cubicBezTo>
                    <a:pt x="56" y="463"/>
                    <a:pt x="111" y="445"/>
                    <a:pt x="93" y="334"/>
                  </a:cubicBezTo>
                  <a:cubicBezTo>
                    <a:pt x="93" y="222"/>
                    <a:pt x="74" y="185"/>
                    <a:pt x="37" y="92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3" name="Freeform 36"/>
            <p:cNvSpPr>
              <a:spLocks noChangeArrowheads="1"/>
            </p:cNvSpPr>
            <p:nvPr/>
          </p:nvSpPr>
          <p:spPr bwMode="auto">
            <a:xfrm>
              <a:off x="5437188" y="4267200"/>
              <a:ext cx="174625" cy="160338"/>
            </a:xfrm>
            <a:custGeom>
              <a:avLst/>
              <a:gdLst>
                <a:gd name="T0" fmla="*/ 111 w 483"/>
                <a:gd name="T1" fmla="*/ 130 h 446"/>
                <a:gd name="T2" fmla="*/ 111 w 483"/>
                <a:gd name="T3" fmla="*/ 130 h 446"/>
                <a:gd name="T4" fmla="*/ 222 w 483"/>
                <a:gd name="T5" fmla="*/ 74 h 446"/>
                <a:gd name="T6" fmla="*/ 371 w 483"/>
                <a:gd name="T7" fmla="*/ 0 h 446"/>
                <a:gd name="T8" fmla="*/ 482 w 483"/>
                <a:gd name="T9" fmla="*/ 37 h 446"/>
                <a:gd name="T10" fmla="*/ 426 w 483"/>
                <a:gd name="T11" fmla="*/ 186 h 446"/>
                <a:gd name="T12" fmla="*/ 333 w 483"/>
                <a:gd name="T13" fmla="*/ 353 h 446"/>
                <a:gd name="T14" fmla="*/ 315 w 483"/>
                <a:gd name="T15" fmla="*/ 371 h 446"/>
                <a:gd name="T16" fmla="*/ 277 w 483"/>
                <a:gd name="T17" fmla="*/ 353 h 446"/>
                <a:gd name="T18" fmla="*/ 185 w 483"/>
                <a:gd name="T19" fmla="*/ 427 h 446"/>
                <a:gd name="T20" fmla="*/ 55 w 483"/>
                <a:gd name="T21" fmla="*/ 445 h 446"/>
                <a:gd name="T22" fmla="*/ 0 w 483"/>
                <a:gd name="T23" fmla="*/ 353 h 446"/>
                <a:gd name="T24" fmla="*/ 74 w 483"/>
                <a:gd name="T25" fmla="*/ 204 h 446"/>
                <a:gd name="T26" fmla="*/ 111 w 483"/>
                <a:gd name="T27" fmla="*/ 13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3" h="446">
                  <a:moveTo>
                    <a:pt x="111" y="130"/>
                  </a:moveTo>
                  <a:lnTo>
                    <a:pt x="111" y="130"/>
                  </a:lnTo>
                  <a:cubicBezTo>
                    <a:pt x="111" y="130"/>
                    <a:pt x="185" y="112"/>
                    <a:pt x="222" y="74"/>
                  </a:cubicBezTo>
                  <a:cubicBezTo>
                    <a:pt x="259" y="37"/>
                    <a:pt x="371" y="0"/>
                    <a:pt x="371" y="0"/>
                  </a:cubicBezTo>
                  <a:cubicBezTo>
                    <a:pt x="371" y="0"/>
                    <a:pt x="482" y="0"/>
                    <a:pt x="482" y="37"/>
                  </a:cubicBezTo>
                  <a:cubicBezTo>
                    <a:pt x="482" y="74"/>
                    <a:pt x="463" y="130"/>
                    <a:pt x="426" y="186"/>
                  </a:cubicBezTo>
                  <a:cubicBezTo>
                    <a:pt x="371" y="242"/>
                    <a:pt x="333" y="334"/>
                    <a:pt x="333" y="353"/>
                  </a:cubicBezTo>
                  <a:lnTo>
                    <a:pt x="315" y="371"/>
                  </a:lnTo>
                  <a:lnTo>
                    <a:pt x="277" y="353"/>
                  </a:lnTo>
                  <a:cubicBezTo>
                    <a:pt x="259" y="371"/>
                    <a:pt x="259" y="427"/>
                    <a:pt x="185" y="427"/>
                  </a:cubicBezTo>
                  <a:cubicBezTo>
                    <a:pt x="129" y="427"/>
                    <a:pt x="36" y="353"/>
                    <a:pt x="55" y="445"/>
                  </a:cubicBezTo>
                  <a:cubicBezTo>
                    <a:pt x="55" y="445"/>
                    <a:pt x="0" y="408"/>
                    <a:pt x="0" y="353"/>
                  </a:cubicBezTo>
                  <a:cubicBezTo>
                    <a:pt x="0" y="278"/>
                    <a:pt x="55" y="223"/>
                    <a:pt x="74" y="204"/>
                  </a:cubicBezTo>
                  <a:cubicBezTo>
                    <a:pt x="92" y="167"/>
                    <a:pt x="111" y="167"/>
                    <a:pt x="111" y="130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4" name="Freeform 37"/>
            <p:cNvSpPr>
              <a:spLocks noChangeArrowheads="1"/>
            </p:cNvSpPr>
            <p:nvPr/>
          </p:nvSpPr>
          <p:spPr bwMode="auto">
            <a:xfrm>
              <a:off x="5449888" y="4260850"/>
              <a:ext cx="962025" cy="982663"/>
            </a:xfrm>
            <a:custGeom>
              <a:avLst/>
              <a:gdLst>
                <a:gd name="T0" fmla="*/ 2449 w 2673"/>
                <a:gd name="T1" fmla="*/ 1279 h 2728"/>
                <a:gd name="T2" fmla="*/ 2449 w 2673"/>
                <a:gd name="T3" fmla="*/ 1279 h 2728"/>
                <a:gd name="T4" fmla="*/ 2467 w 2673"/>
                <a:gd name="T5" fmla="*/ 1780 h 2728"/>
                <a:gd name="T6" fmla="*/ 2672 w 2673"/>
                <a:gd name="T7" fmla="*/ 2448 h 2728"/>
                <a:gd name="T8" fmla="*/ 2579 w 2673"/>
                <a:gd name="T9" fmla="*/ 2522 h 2728"/>
                <a:gd name="T10" fmla="*/ 2319 w 2673"/>
                <a:gd name="T11" fmla="*/ 2578 h 2728"/>
                <a:gd name="T12" fmla="*/ 2078 w 2673"/>
                <a:gd name="T13" fmla="*/ 2652 h 2728"/>
                <a:gd name="T14" fmla="*/ 1819 w 2673"/>
                <a:gd name="T15" fmla="*/ 2708 h 2728"/>
                <a:gd name="T16" fmla="*/ 1540 w 2673"/>
                <a:gd name="T17" fmla="*/ 2652 h 2728"/>
                <a:gd name="T18" fmla="*/ 1373 w 2673"/>
                <a:gd name="T19" fmla="*/ 2560 h 2728"/>
                <a:gd name="T20" fmla="*/ 1225 w 2673"/>
                <a:gd name="T21" fmla="*/ 2281 h 2728"/>
                <a:gd name="T22" fmla="*/ 1113 w 2673"/>
                <a:gd name="T23" fmla="*/ 2151 h 2728"/>
                <a:gd name="T24" fmla="*/ 872 w 2673"/>
                <a:gd name="T25" fmla="*/ 2189 h 2728"/>
                <a:gd name="T26" fmla="*/ 706 w 2673"/>
                <a:gd name="T27" fmla="*/ 2133 h 2728"/>
                <a:gd name="T28" fmla="*/ 538 w 2673"/>
                <a:gd name="T29" fmla="*/ 2003 h 2728"/>
                <a:gd name="T30" fmla="*/ 483 w 2673"/>
                <a:gd name="T31" fmla="*/ 1966 h 2728"/>
                <a:gd name="T32" fmla="*/ 371 w 2673"/>
                <a:gd name="T33" fmla="*/ 1929 h 2728"/>
                <a:gd name="T34" fmla="*/ 335 w 2673"/>
                <a:gd name="T35" fmla="*/ 1650 h 2728"/>
                <a:gd name="T36" fmla="*/ 205 w 2673"/>
                <a:gd name="T37" fmla="*/ 1391 h 2728"/>
                <a:gd name="T38" fmla="*/ 75 w 2673"/>
                <a:gd name="T39" fmla="*/ 1094 h 2728"/>
                <a:gd name="T40" fmla="*/ 0 w 2673"/>
                <a:gd name="T41" fmla="*/ 927 h 2728"/>
                <a:gd name="T42" fmla="*/ 38 w 2673"/>
                <a:gd name="T43" fmla="*/ 872 h 2728"/>
                <a:gd name="T44" fmla="*/ 149 w 2673"/>
                <a:gd name="T45" fmla="*/ 872 h 2728"/>
                <a:gd name="T46" fmla="*/ 316 w 2673"/>
                <a:gd name="T47" fmla="*/ 686 h 2728"/>
                <a:gd name="T48" fmla="*/ 390 w 2673"/>
                <a:gd name="T49" fmla="*/ 575 h 2728"/>
                <a:gd name="T50" fmla="*/ 279 w 2673"/>
                <a:gd name="T51" fmla="*/ 389 h 2728"/>
                <a:gd name="T52" fmla="*/ 335 w 2673"/>
                <a:gd name="T53" fmla="*/ 260 h 2728"/>
                <a:gd name="T54" fmla="*/ 427 w 2673"/>
                <a:gd name="T55" fmla="*/ 130 h 2728"/>
                <a:gd name="T56" fmla="*/ 446 w 2673"/>
                <a:gd name="T57" fmla="*/ 55 h 2728"/>
                <a:gd name="T58" fmla="*/ 538 w 2673"/>
                <a:gd name="T59" fmla="*/ 18 h 2728"/>
                <a:gd name="T60" fmla="*/ 1169 w 2673"/>
                <a:gd name="T61" fmla="*/ 0 h 2728"/>
                <a:gd name="T62" fmla="*/ 1651 w 2673"/>
                <a:gd name="T63" fmla="*/ 241 h 2728"/>
                <a:gd name="T64" fmla="*/ 2134 w 2673"/>
                <a:gd name="T65" fmla="*/ 537 h 2728"/>
                <a:gd name="T66" fmla="*/ 2152 w 2673"/>
                <a:gd name="T67" fmla="*/ 649 h 2728"/>
                <a:gd name="T68" fmla="*/ 2486 w 2673"/>
                <a:gd name="T69" fmla="*/ 872 h 2728"/>
                <a:gd name="T70" fmla="*/ 2449 w 2673"/>
                <a:gd name="T71" fmla="*/ 1279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73" h="2728">
                  <a:moveTo>
                    <a:pt x="2449" y="1279"/>
                  </a:moveTo>
                  <a:lnTo>
                    <a:pt x="2449" y="1279"/>
                  </a:lnTo>
                  <a:cubicBezTo>
                    <a:pt x="2486" y="1354"/>
                    <a:pt x="2486" y="1539"/>
                    <a:pt x="2467" y="1780"/>
                  </a:cubicBezTo>
                  <a:cubicBezTo>
                    <a:pt x="2449" y="2021"/>
                    <a:pt x="2579" y="2263"/>
                    <a:pt x="2672" y="2448"/>
                  </a:cubicBezTo>
                  <a:cubicBezTo>
                    <a:pt x="2672" y="2448"/>
                    <a:pt x="2597" y="2522"/>
                    <a:pt x="2579" y="2522"/>
                  </a:cubicBezTo>
                  <a:cubicBezTo>
                    <a:pt x="2561" y="2541"/>
                    <a:pt x="2338" y="2578"/>
                    <a:pt x="2319" y="2578"/>
                  </a:cubicBezTo>
                  <a:cubicBezTo>
                    <a:pt x="2301" y="2578"/>
                    <a:pt x="2078" y="2652"/>
                    <a:pt x="2078" y="2652"/>
                  </a:cubicBezTo>
                  <a:cubicBezTo>
                    <a:pt x="2078" y="2652"/>
                    <a:pt x="1985" y="2708"/>
                    <a:pt x="1819" y="2708"/>
                  </a:cubicBezTo>
                  <a:cubicBezTo>
                    <a:pt x="1670" y="2708"/>
                    <a:pt x="1633" y="2727"/>
                    <a:pt x="1540" y="2652"/>
                  </a:cubicBezTo>
                  <a:cubicBezTo>
                    <a:pt x="1429" y="2597"/>
                    <a:pt x="1373" y="2560"/>
                    <a:pt x="1373" y="2560"/>
                  </a:cubicBezTo>
                  <a:cubicBezTo>
                    <a:pt x="1373" y="2560"/>
                    <a:pt x="1225" y="2337"/>
                    <a:pt x="1225" y="2281"/>
                  </a:cubicBezTo>
                  <a:cubicBezTo>
                    <a:pt x="1206" y="2244"/>
                    <a:pt x="1188" y="2170"/>
                    <a:pt x="1113" y="2151"/>
                  </a:cubicBezTo>
                  <a:cubicBezTo>
                    <a:pt x="1039" y="2133"/>
                    <a:pt x="872" y="2151"/>
                    <a:pt x="872" y="2189"/>
                  </a:cubicBezTo>
                  <a:cubicBezTo>
                    <a:pt x="872" y="2189"/>
                    <a:pt x="742" y="2151"/>
                    <a:pt x="706" y="2133"/>
                  </a:cubicBezTo>
                  <a:cubicBezTo>
                    <a:pt x="687" y="2115"/>
                    <a:pt x="538" y="2003"/>
                    <a:pt x="538" y="2003"/>
                  </a:cubicBezTo>
                  <a:cubicBezTo>
                    <a:pt x="483" y="1966"/>
                    <a:pt x="483" y="1966"/>
                    <a:pt x="483" y="1966"/>
                  </a:cubicBezTo>
                  <a:cubicBezTo>
                    <a:pt x="371" y="1929"/>
                    <a:pt x="371" y="1929"/>
                    <a:pt x="371" y="1929"/>
                  </a:cubicBezTo>
                  <a:cubicBezTo>
                    <a:pt x="371" y="1929"/>
                    <a:pt x="390" y="1799"/>
                    <a:pt x="335" y="1650"/>
                  </a:cubicBezTo>
                  <a:cubicBezTo>
                    <a:pt x="279" y="1502"/>
                    <a:pt x="205" y="1391"/>
                    <a:pt x="205" y="1391"/>
                  </a:cubicBezTo>
                  <a:cubicBezTo>
                    <a:pt x="75" y="1094"/>
                    <a:pt x="75" y="1094"/>
                    <a:pt x="75" y="1094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0" y="927"/>
                    <a:pt x="0" y="890"/>
                    <a:pt x="38" y="872"/>
                  </a:cubicBezTo>
                  <a:cubicBezTo>
                    <a:pt x="38" y="872"/>
                    <a:pt x="38" y="890"/>
                    <a:pt x="149" y="872"/>
                  </a:cubicBezTo>
                  <a:cubicBezTo>
                    <a:pt x="149" y="872"/>
                    <a:pt x="241" y="834"/>
                    <a:pt x="316" y="686"/>
                  </a:cubicBezTo>
                  <a:cubicBezTo>
                    <a:pt x="316" y="686"/>
                    <a:pt x="390" y="593"/>
                    <a:pt x="390" y="575"/>
                  </a:cubicBezTo>
                  <a:cubicBezTo>
                    <a:pt x="390" y="537"/>
                    <a:pt x="371" y="408"/>
                    <a:pt x="279" y="389"/>
                  </a:cubicBezTo>
                  <a:cubicBezTo>
                    <a:pt x="279" y="389"/>
                    <a:pt x="316" y="296"/>
                    <a:pt x="335" y="260"/>
                  </a:cubicBezTo>
                  <a:cubicBezTo>
                    <a:pt x="371" y="222"/>
                    <a:pt x="427" y="148"/>
                    <a:pt x="427" y="130"/>
                  </a:cubicBezTo>
                  <a:cubicBezTo>
                    <a:pt x="446" y="111"/>
                    <a:pt x="446" y="55"/>
                    <a:pt x="446" y="55"/>
                  </a:cubicBezTo>
                  <a:cubicBezTo>
                    <a:pt x="538" y="18"/>
                    <a:pt x="538" y="18"/>
                    <a:pt x="538" y="18"/>
                  </a:cubicBezTo>
                  <a:cubicBezTo>
                    <a:pt x="1169" y="0"/>
                    <a:pt x="1169" y="0"/>
                    <a:pt x="1169" y="0"/>
                  </a:cubicBezTo>
                  <a:cubicBezTo>
                    <a:pt x="1651" y="241"/>
                    <a:pt x="1651" y="241"/>
                    <a:pt x="1651" y="241"/>
                  </a:cubicBezTo>
                  <a:cubicBezTo>
                    <a:pt x="2134" y="537"/>
                    <a:pt x="2134" y="537"/>
                    <a:pt x="2134" y="537"/>
                  </a:cubicBezTo>
                  <a:cubicBezTo>
                    <a:pt x="2134" y="537"/>
                    <a:pt x="2152" y="631"/>
                    <a:pt x="2152" y="649"/>
                  </a:cubicBezTo>
                  <a:cubicBezTo>
                    <a:pt x="2152" y="686"/>
                    <a:pt x="2523" y="816"/>
                    <a:pt x="2486" y="872"/>
                  </a:cubicBezTo>
                  <a:cubicBezTo>
                    <a:pt x="2467" y="890"/>
                    <a:pt x="2319" y="1076"/>
                    <a:pt x="2449" y="1279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7" name="Freeform 40"/>
            <p:cNvSpPr>
              <a:spLocks noChangeArrowheads="1"/>
            </p:cNvSpPr>
            <p:nvPr/>
          </p:nvSpPr>
          <p:spPr bwMode="auto">
            <a:xfrm>
              <a:off x="4160838" y="3178175"/>
              <a:ext cx="1149350" cy="774700"/>
            </a:xfrm>
            <a:custGeom>
              <a:avLst/>
              <a:gdLst>
                <a:gd name="T0" fmla="*/ 1984 w 3191"/>
                <a:gd name="T1" fmla="*/ 0 h 2152"/>
                <a:gd name="T2" fmla="*/ 1984 w 3191"/>
                <a:gd name="T3" fmla="*/ 0 h 2152"/>
                <a:gd name="T4" fmla="*/ 1891 w 3191"/>
                <a:gd name="T5" fmla="*/ 18 h 2152"/>
                <a:gd name="T6" fmla="*/ 1762 w 3191"/>
                <a:gd name="T7" fmla="*/ 36 h 2152"/>
                <a:gd name="T8" fmla="*/ 1613 w 3191"/>
                <a:gd name="T9" fmla="*/ 259 h 2152"/>
                <a:gd name="T10" fmla="*/ 1446 w 3191"/>
                <a:gd name="T11" fmla="*/ 426 h 2152"/>
                <a:gd name="T12" fmla="*/ 1094 w 3191"/>
                <a:gd name="T13" fmla="*/ 556 h 2152"/>
                <a:gd name="T14" fmla="*/ 1020 w 3191"/>
                <a:gd name="T15" fmla="*/ 612 h 2152"/>
                <a:gd name="T16" fmla="*/ 834 w 3191"/>
                <a:gd name="T17" fmla="*/ 760 h 2152"/>
                <a:gd name="T18" fmla="*/ 279 w 3191"/>
                <a:gd name="T19" fmla="*/ 890 h 2152"/>
                <a:gd name="T20" fmla="*/ 167 w 3191"/>
                <a:gd name="T21" fmla="*/ 1113 h 2152"/>
                <a:gd name="T22" fmla="*/ 37 w 3191"/>
                <a:gd name="T23" fmla="*/ 1279 h 2152"/>
                <a:gd name="T24" fmla="*/ 56 w 3191"/>
                <a:gd name="T25" fmla="*/ 1465 h 2152"/>
                <a:gd name="T26" fmla="*/ 130 w 3191"/>
                <a:gd name="T27" fmla="*/ 1687 h 2152"/>
                <a:gd name="T28" fmla="*/ 167 w 3191"/>
                <a:gd name="T29" fmla="*/ 1799 h 2152"/>
                <a:gd name="T30" fmla="*/ 445 w 3191"/>
                <a:gd name="T31" fmla="*/ 2151 h 2152"/>
                <a:gd name="T32" fmla="*/ 501 w 3191"/>
                <a:gd name="T33" fmla="*/ 2058 h 2152"/>
                <a:gd name="T34" fmla="*/ 612 w 3191"/>
                <a:gd name="T35" fmla="*/ 1891 h 2152"/>
                <a:gd name="T36" fmla="*/ 778 w 3191"/>
                <a:gd name="T37" fmla="*/ 1873 h 2152"/>
                <a:gd name="T38" fmla="*/ 946 w 3191"/>
                <a:gd name="T39" fmla="*/ 1929 h 2152"/>
                <a:gd name="T40" fmla="*/ 908 w 3191"/>
                <a:gd name="T41" fmla="*/ 1761 h 2152"/>
                <a:gd name="T42" fmla="*/ 982 w 3191"/>
                <a:gd name="T43" fmla="*/ 1650 h 2152"/>
                <a:gd name="T44" fmla="*/ 1094 w 3191"/>
                <a:gd name="T45" fmla="*/ 1539 h 2152"/>
                <a:gd name="T46" fmla="*/ 1279 w 3191"/>
                <a:gd name="T47" fmla="*/ 1520 h 2152"/>
                <a:gd name="T48" fmla="*/ 1391 w 3191"/>
                <a:gd name="T49" fmla="*/ 1613 h 2152"/>
                <a:gd name="T50" fmla="*/ 1502 w 3191"/>
                <a:gd name="T51" fmla="*/ 1669 h 2152"/>
                <a:gd name="T52" fmla="*/ 1669 w 3191"/>
                <a:gd name="T53" fmla="*/ 1706 h 2152"/>
                <a:gd name="T54" fmla="*/ 1836 w 3191"/>
                <a:gd name="T55" fmla="*/ 1743 h 2152"/>
                <a:gd name="T56" fmla="*/ 1984 w 3191"/>
                <a:gd name="T57" fmla="*/ 1669 h 2152"/>
                <a:gd name="T58" fmla="*/ 2170 w 3191"/>
                <a:gd name="T59" fmla="*/ 1502 h 2152"/>
                <a:gd name="T60" fmla="*/ 3190 w 3191"/>
                <a:gd name="T61" fmla="*/ 1446 h 2152"/>
                <a:gd name="T62" fmla="*/ 3078 w 3191"/>
                <a:gd name="T63" fmla="*/ 1298 h 2152"/>
                <a:gd name="T64" fmla="*/ 2949 w 3191"/>
                <a:gd name="T65" fmla="*/ 1149 h 2152"/>
                <a:gd name="T66" fmla="*/ 2837 w 3191"/>
                <a:gd name="T67" fmla="*/ 1019 h 2152"/>
                <a:gd name="T68" fmla="*/ 2578 w 3191"/>
                <a:gd name="T69" fmla="*/ 760 h 2152"/>
                <a:gd name="T70" fmla="*/ 2262 w 3191"/>
                <a:gd name="T71" fmla="*/ 556 h 2152"/>
                <a:gd name="T72" fmla="*/ 2207 w 3191"/>
                <a:gd name="T73" fmla="*/ 445 h 2152"/>
                <a:gd name="T74" fmla="*/ 2262 w 3191"/>
                <a:gd name="T75" fmla="*/ 277 h 2152"/>
                <a:gd name="T76" fmla="*/ 1984 w 3191"/>
                <a:gd name="T77" fmla="*/ 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91" h="2152">
                  <a:moveTo>
                    <a:pt x="1984" y="0"/>
                  </a:moveTo>
                  <a:lnTo>
                    <a:pt x="1984" y="0"/>
                  </a:lnTo>
                  <a:cubicBezTo>
                    <a:pt x="1984" y="0"/>
                    <a:pt x="1965" y="18"/>
                    <a:pt x="1891" y="18"/>
                  </a:cubicBezTo>
                  <a:cubicBezTo>
                    <a:pt x="1817" y="18"/>
                    <a:pt x="1799" y="0"/>
                    <a:pt x="1762" y="36"/>
                  </a:cubicBezTo>
                  <a:cubicBezTo>
                    <a:pt x="1724" y="92"/>
                    <a:pt x="1613" y="259"/>
                    <a:pt x="1613" y="259"/>
                  </a:cubicBezTo>
                  <a:cubicBezTo>
                    <a:pt x="1613" y="259"/>
                    <a:pt x="1483" y="407"/>
                    <a:pt x="1446" y="426"/>
                  </a:cubicBezTo>
                  <a:cubicBezTo>
                    <a:pt x="1409" y="445"/>
                    <a:pt x="1261" y="556"/>
                    <a:pt x="1094" y="556"/>
                  </a:cubicBezTo>
                  <a:cubicBezTo>
                    <a:pt x="1094" y="556"/>
                    <a:pt x="1057" y="537"/>
                    <a:pt x="1020" y="612"/>
                  </a:cubicBezTo>
                  <a:cubicBezTo>
                    <a:pt x="982" y="686"/>
                    <a:pt x="852" y="760"/>
                    <a:pt x="834" y="760"/>
                  </a:cubicBezTo>
                  <a:cubicBezTo>
                    <a:pt x="797" y="778"/>
                    <a:pt x="594" y="871"/>
                    <a:pt x="279" y="890"/>
                  </a:cubicBezTo>
                  <a:cubicBezTo>
                    <a:pt x="279" y="890"/>
                    <a:pt x="204" y="1075"/>
                    <a:pt x="167" y="1113"/>
                  </a:cubicBezTo>
                  <a:cubicBezTo>
                    <a:pt x="130" y="1168"/>
                    <a:pt x="56" y="1261"/>
                    <a:pt x="37" y="1279"/>
                  </a:cubicBezTo>
                  <a:cubicBezTo>
                    <a:pt x="37" y="1316"/>
                    <a:pt x="0" y="1354"/>
                    <a:pt x="56" y="1465"/>
                  </a:cubicBezTo>
                  <a:cubicBezTo>
                    <a:pt x="111" y="1576"/>
                    <a:pt x="130" y="1595"/>
                    <a:pt x="130" y="1687"/>
                  </a:cubicBezTo>
                  <a:cubicBezTo>
                    <a:pt x="130" y="1687"/>
                    <a:pt x="74" y="1706"/>
                    <a:pt x="167" y="1799"/>
                  </a:cubicBezTo>
                  <a:cubicBezTo>
                    <a:pt x="260" y="1891"/>
                    <a:pt x="445" y="2021"/>
                    <a:pt x="445" y="2151"/>
                  </a:cubicBezTo>
                  <a:cubicBezTo>
                    <a:pt x="445" y="2151"/>
                    <a:pt x="482" y="2077"/>
                    <a:pt x="501" y="2058"/>
                  </a:cubicBezTo>
                  <a:cubicBezTo>
                    <a:pt x="538" y="2021"/>
                    <a:pt x="594" y="1891"/>
                    <a:pt x="612" y="1891"/>
                  </a:cubicBezTo>
                  <a:cubicBezTo>
                    <a:pt x="650" y="1873"/>
                    <a:pt x="668" y="1855"/>
                    <a:pt x="778" y="1873"/>
                  </a:cubicBezTo>
                  <a:cubicBezTo>
                    <a:pt x="871" y="1891"/>
                    <a:pt x="946" y="1929"/>
                    <a:pt x="946" y="1929"/>
                  </a:cubicBezTo>
                  <a:cubicBezTo>
                    <a:pt x="946" y="1929"/>
                    <a:pt x="908" y="1799"/>
                    <a:pt x="908" y="1761"/>
                  </a:cubicBezTo>
                  <a:cubicBezTo>
                    <a:pt x="908" y="1725"/>
                    <a:pt x="890" y="1687"/>
                    <a:pt x="982" y="1650"/>
                  </a:cubicBezTo>
                  <a:cubicBezTo>
                    <a:pt x="1057" y="1613"/>
                    <a:pt x="1094" y="1558"/>
                    <a:pt x="1094" y="1539"/>
                  </a:cubicBezTo>
                  <a:cubicBezTo>
                    <a:pt x="1112" y="1520"/>
                    <a:pt x="1187" y="1484"/>
                    <a:pt x="1279" y="1520"/>
                  </a:cubicBezTo>
                  <a:cubicBezTo>
                    <a:pt x="1279" y="1520"/>
                    <a:pt x="1353" y="1576"/>
                    <a:pt x="1391" y="1613"/>
                  </a:cubicBezTo>
                  <a:cubicBezTo>
                    <a:pt x="1428" y="1669"/>
                    <a:pt x="1409" y="1669"/>
                    <a:pt x="1502" y="1669"/>
                  </a:cubicBezTo>
                  <a:cubicBezTo>
                    <a:pt x="1594" y="1687"/>
                    <a:pt x="1650" y="1687"/>
                    <a:pt x="1669" y="1706"/>
                  </a:cubicBezTo>
                  <a:cubicBezTo>
                    <a:pt x="1688" y="1725"/>
                    <a:pt x="1743" y="1761"/>
                    <a:pt x="1836" y="1743"/>
                  </a:cubicBezTo>
                  <a:cubicBezTo>
                    <a:pt x="1947" y="1743"/>
                    <a:pt x="1965" y="1706"/>
                    <a:pt x="1984" y="1669"/>
                  </a:cubicBezTo>
                  <a:cubicBezTo>
                    <a:pt x="2003" y="1613"/>
                    <a:pt x="2021" y="1502"/>
                    <a:pt x="2170" y="1502"/>
                  </a:cubicBezTo>
                  <a:cubicBezTo>
                    <a:pt x="2336" y="1484"/>
                    <a:pt x="3190" y="1446"/>
                    <a:pt x="3190" y="1446"/>
                  </a:cubicBezTo>
                  <a:cubicBezTo>
                    <a:pt x="3190" y="1446"/>
                    <a:pt x="3134" y="1409"/>
                    <a:pt x="3078" y="1298"/>
                  </a:cubicBezTo>
                  <a:cubicBezTo>
                    <a:pt x="3004" y="1187"/>
                    <a:pt x="3004" y="1187"/>
                    <a:pt x="2949" y="1149"/>
                  </a:cubicBezTo>
                  <a:cubicBezTo>
                    <a:pt x="2893" y="1113"/>
                    <a:pt x="2875" y="1113"/>
                    <a:pt x="2837" y="1019"/>
                  </a:cubicBezTo>
                  <a:cubicBezTo>
                    <a:pt x="2801" y="945"/>
                    <a:pt x="2726" y="816"/>
                    <a:pt x="2578" y="760"/>
                  </a:cubicBezTo>
                  <a:cubicBezTo>
                    <a:pt x="2411" y="704"/>
                    <a:pt x="2300" y="593"/>
                    <a:pt x="2262" y="556"/>
                  </a:cubicBezTo>
                  <a:cubicBezTo>
                    <a:pt x="2225" y="519"/>
                    <a:pt x="2188" y="519"/>
                    <a:pt x="2207" y="445"/>
                  </a:cubicBezTo>
                  <a:cubicBezTo>
                    <a:pt x="2207" y="371"/>
                    <a:pt x="2300" y="315"/>
                    <a:pt x="2262" y="277"/>
                  </a:cubicBezTo>
                  <a:cubicBezTo>
                    <a:pt x="2244" y="222"/>
                    <a:pt x="2003" y="0"/>
                    <a:pt x="1984" y="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8" name="Freeform 41"/>
            <p:cNvSpPr>
              <a:spLocks noChangeArrowheads="1"/>
            </p:cNvSpPr>
            <p:nvPr/>
          </p:nvSpPr>
          <p:spPr bwMode="auto">
            <a:xfrm>
              <a:off x="4983163" y="1228725"/>
              <a:ext cx="962025" cy="989013"/>
            </a:xfrm>
            <a:custGeom>
              <a:avLst/>
              <a:gdLst>
                <a:gd name="T0" fmla="*/ 0 w 2672"/>
                <a:gd name="T1" fmla="*/ 92 h 2746"/>
                <a:gd name="T2" fmla="*/ 0 w 2672"/>
                <a:gd name="T3" fmla="*/ 92 h 2746"/>
                <a:gd name="T4" fmla="*/ 93 w 2672"/>
                <a:gd name="T5" fmla="*/ 2615 h 2746"/>
                <a:gd name="T6" fmla="*/ 2022 w 2672"/>
                <a:gd name="T7" fmla="*/ 2578 h 2746"/>
                <a:gd name="T8" fmla="*/ 2207 w 2672"/>
                <a:gd name="T9" fmla="*/ 2652 h 2746"/>
                <a:gd name="T10" fmla="*/ 2245 w 2672"/>
                <a:gd name="T11" fmla="*/ 2671 h 2746"/>
                <a:gd name="T12" fmla="*/ 2337 w 2672"/>
                <a:gd name="T13" fmla="*/ 2504 h 2746"/>
                <a:gd name="T14" fmla="*/ 2671 w 2672"/>
                <a:gd name="T15" fmla="*/ 2300 h 2746"/>
                <a:gd name="T16" fmla="*/ 2560 w 2672"/>
                <a:gd name="T17" fmla="*/ 2133 h 2746"/>
                <a:gd name="T18" fmla="*/ 2652 w 2672"/>
                <a:gd name="T19" fmla="*/ 2040 h 2746"/>
                <a:gd name="T20" fmla="*/ 2356 w 2672"/>
                <a:gd name="T21" fmla="*/ 1725 h 2746"/>
                <a:gd name="T22" fmla="*/ 2133 w 2672"/>
                <a:gd name="T23" fmla="*/ 1484 h 2746"/>
                <a:gd name="T24" fmla="*/ 2059 w 2672"/>
                <a:gd name="T25" fmla="*/ 1261 h 2746"/>
                <a:gd name="T26" fmla="*/ 1929 w 2672"/>
                <a:gd name="T27" fmla="*/ 1131 h 2746"/>
                <a:gd name="T28" fmla="*/ 1818 w 2672"/>
                <a:gd name="T29" fmla="*/ 964 h 2746"/>
                <a:gd name="T30" fmla="*/ 1707 w 2672"/>
                <a:gd name="T31" fmla="*/ 704 h 2746"/>
                <a:gd name="T32" fmla="*/ 1633 w 2672"/>
                <a:gd name="T33" fmla="*/ 538 h 2746"/>
                <a:gd name="T34" fmla="*/ 1725 w 2672"/>
                <a:gd name="T35" fmla="*/ 463 h 2746"/>
                <a:gd name="T36" fmla="*/ 1874 w 2672"/>
                <a:gd name="T37" fmla="*/ 779 h 2746"/>
                <a:gd name="T38" fmla="*/ 1985 w 2672"/>
                <a:gd name="T39" fmla="*/ 983 h 2746"/>
                <a:gd name="T40" fmla="*/ 2096 w 2672"/>
                <a:gd name="T41" fmla="*/ 1242 h 2746"/>
                <a:gd name="T42" fmla="*/ 2189 w 2672"/>
                <a:gd name="T43" fmla="*/ 1261 h 2746"/>
                <a:gd name="T44" fmla="*/ 2170 w 2672"/>
                <a:gd name="T45" fmla="*/ 1057 h 2746"/>
                <a:gd name="T46" fmla="*/ 2189 w 2672"/>
                <a:gd name="T47" fmla="*/ 834 h 2746"/>
                <a:gd name="T48" fmla="*/ 2281 w 2672"/>
                <a:gd name="T49" fmla="*/ 612 h 2746"/>
                <a:gd name="T50" fmla="*/ 2245 w 2672"/>
                <a:gd name="T51" fmla="*/ 408 h 2746"/>
                <a:gd name="T52" fmla="*/ 2133 w 2672"/>
                <a:gd name="T53" fmla="*/ 111 h 2746"/>
                <a:gd name="T54" fmla="*/ 2059 w 2672"/>
                <a:gd name="T55" fmla="*/ 74 h 2746"/>
                <a:gd name="T56" fmla="*/ 1855 w 2672"/>
                <a:gd name="T57" fmla="*/ 185 h 2746"/>
                <a:gd name="T58" fmla="*/ 1651 w 2672"/>
                <a:gd name="T59" fmla="*/ 148 h 2746"/>
                <a:gd name="T60" fmla="*/ 1447 w 2672"/>
                <a:gd name="T61" fmla="*/ 37 h 2746"/>
                <a:gd name="T62" fmla="*/ 1076 w 2672"/>
                <a:gd name="T63" fmla="*/ 92 h 2746"/>
                <a:gd name="T64" fmla="*/ 853 w 2672"/>
                <a:gd name="T65" fmla="*/ 222 h 2746"/>
                <a:gd name="T66" fmla="*/ 649 w 2672"/>
                <a:gd name="T67" fmla="*/ 203 h 2746"/>
                <a:gd name="T68" fmla="*/ 445 w 2672"/>
                <a:gd name="T69" fmla="*/ 148 h 2746"/>
                <a:gd name="T70" fmla="*/ 0 w 2672"/>
                <a:gd name="T71" fmla="*/ 92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72" h="2746">
                  <a:moveTo>
                    <a:pt x="0" y="92"/>
                  </a:moveTo>
                  <a:lnTo>
                    <a:pt x="0" y="92"/>
                  </a:lnTo>
                  <a:cubicBezTo>
                    <a:pt x="93" y="2615"/>
                    <a:pt x="93" y="2615"/>
                    <a:pt x="93" y="2615"/>
                  </a:cubicBezTo>
                  <a:cubicBezTo>
                    <a:pt x="2022" y="2578"/>
                    <a:pt x="2022" y="2578"/>
                    <a:pt x="2022" y="2578"/>
                  </a:cubicBezTo>
                  <a:cubicBezTo>
                    <a:pt x="2207" y="2652"/>
                    <a:pt x="2207" y="2652"/>
                    <a:pt x="2207" y="2652"/>
                  </a:cubicBezTo>
                  <a:cubicBezTo>
                    <a:pt x="2207" y="2652"/>
                    <a:pt x="2189" y="2745"/>
                    <a:pt x="2245" y="2671"/>
                  </a:cubicBezTo>
                  <a:cubicBezTo>
                    <a:pt x="2300" y="2578"/>
                    <a:pt x="2263" y="2597"/>
                    <a:pt x="2337" y="2504"/>
                  </a:cubicBezTo>
                  <a:cubicBezTo>
                    <a:pt x="2411" y="2411"/>
                    <a:pt x="2504" y="2300"/>
                    <a:pt x="2671" y="2300"/>
                  </a:cubicBezTo>
                  <a:cubicBezTo>
                    <a:pt x="2671" y="2300"/>
                    <a:pt x="2560" y="2189"/>
                    <a:pt x="2560" y="2133"/>
                  </a:cubicBezTo>
                  <a:cubicBezTo>
                    <a:pt x="2560" y="2096"/>
                    <a:pt x="2597" y="2040"/>
                    <a:pt x="2652" y="2040"/>
                  </a:cubicBezTo>
                  <a:cubicBezTo>
                    <a:pt x="2652" y="2040"/>
                    <a:pt x="2375" y="1743"/>
                    <a:pt x="2356" y="1725"/>
                  </a:cubicBezTo>
                  <a:cubicBezTo>
                    <a:pt x="2337" y="1725"/>
                    <a:pt x="2170" y="1521"/>
                    <a:pt x="2133" y="1484"/>
                  </a:cubicBezTo>
                  <a:cubicBezTo>
                    <a:pt x="2115" y="1446"/>
                    <a:pt x="2078" y="1316"/>
                    <a:pt x="2059" y="1261"/>
                  </a:cubicBezTo>
                  <a:cubicBezTo>
                    <a:pt x="2022" y="1224"/>
                    <a:pt x="2004" y="1187"/>
                    <a:pt x="1929" y="1131"/>
                  </a:cubicBezTo>
                  <a:cubicBezTo>
                    <a:pt x="1855" y="1057"/>
                    <a:pt x="1855" y="1057"/>
                    <a:pt x="1818" y="964"/>
                  </a:cubicBezTo>
                  <a:cubicBezTo>
                    <a:pt x="1781" y="853"/>
                    <a:pt x="1762" y="816"/>
                    <a:pt x="1707" y="704"/>
                  </a:cubicBezTo>
                  <a:cubicBezTo>
                    <a:pt x="1651" y="593"/>
                    <a:pt x="1614" y="612"/>
                    <a:pt x="1633" y="538"/>
                  </a:cubicBezTo>
                  <a:cubicBezTo>
                    <a:pt x="1651" y="482"/>
                    <a:pt x="1688" y="408"/>
                    <a:pt x="1725" y="463"/>
                  </a:cubicBezTo>
                  <a:cubicBezTo>
                    <a:pt x="1762" y="519"/>
                    <a:pt x="1818" y="742"/>
                    <a:pt x="1874" y="779"/>
                  </a:cubicBezTo>
                  <a:cubicBezTo>
                    <a:pt x="1929" y="834"/>
                    <a:pt x="1966" y="909"/>
                    <a:pt x="1985" y="983"/>
                  </a:cubicBezTo>
                  <a:cubicBezTo>
                    <a:pt x="2004" y="1075"/>
                    <a:pt x="2078" y="1205"/>
                    <a:pt x="2096" y="1242"/>
                  </a:cubicBezTo>
                  <a:cubicBezTo>
                    <a:pt x="2133" y="1261"/>
                    <a:pt x="2189" y="1335"/>
                    <a:pt x="2189" y="1261"/>
                  </a:cubicBezTo>
                  <a:cubicBezTo>
                    <a:pt x="2189" y="1168"/>
                    <a:pt x="2170" y="1131"/>
                    <a:pt x="2170" y="1057"/>
                  </a:cubicBezTo>
                  <a:cubicBezTo>
                    <a:pt x="2170" y="983"/>
                    <a:pt x="2170" y="890"/>
                    <a:pt x="2189" y="834"/>
                  </a:cubicBezTo>
                  <a:cubicBezTo>
                    <a:pt x="2189" y="760"/>
                    <a:pt x="2281" y="649"/>
                    <a:pt x="2281" y="612"/>
                  </a:cubicBezTo>
                  <a:cubicBezTo>
                    <a:pt x="2300" y="574"/>
                    <a:pt x="2263" y="445"/>
                    <a:pt x="2245" y="408"/>
                  </a:cubicBezTo>
                  <a:cubicBezTo>
                    <a:pt x="2226" y="371"/>
                    <a:pt x="2133" y="111"/>
                    <a:pt x="2133" y="111"/>
                  </a:cubicBezTo>
                  <a:cubicBezTo>
                    <a:pt x="2133" y="111"/>
                    <a:pt x="2078" y="55"/>
                    <a:pt x="2059" y="74"/>
                  </a:cubicBezTo>
                  <a:cubicBezTo>
                    <a:pt x="2022" y="111"/>
                    <a:pt x="1948" y="185"/>
                    <a:pt x="1855" y="185"/>
                  </a:cubicBezTo>
                  <a:cubicBezTo>
                    <a:pt x="1781" y="185"/>
                    <a:pt x="1707" y="185"/>
                    <a:pt x="1651" y="148"/>
                  </a:cubicBezTo>
                  <a:cubicBezTo>
                    <a:pt x="1595" y="111"/>
                    <a:pt x="1577" y="74"/>
                    <a:pt x="1447" y="37"/>
                  </a:cubicBezTo>
                  <a:cubicBezTo>
                    <a:pt x="1317" y="0"/>
                    <a:pt x="1187" y="18"/>
                    <a:pt x="1076" y="92"/>
                  </a:cubicBezTo>
                  <a:cubicBezTo>
                    <a:pt x="965" y="167"/>
                    <a:pt x="946" y="241"/>
                    <a:pt x="853" y="222"/>
                  </a:cubicBezTo>
                  <a:cubicBezTo>
                    <a:pt x="779" y="203"/>
                    <a:pt x="705" y="185"/>
                    <a:pt x="649" y="203"/>
                  </a:cubicBezTo>
                  <a:cubicBezTo>
                    <a:pt x="594" y="203"/>
                    <a:pt x="556" y="185"/>
                    <a:pt x="445" y="148"/>
                  </a:cubicBezTo>
                  <a:cubicBezTo>
                    <a:pt x="352" y="129"/>
                    <a:pt x="111" y="148"/>
                    <a:pt x="0" y="92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9" name="Freeform 42"/>
            <p:cNvSpPr>
              <a:spLocks noChangeArrowheads="1"/>
            </p:cNvSpPr>
            <p:nvPr/>
          </p:nvSpPr>
          <p:spPr bwMode="auto">
            <a:xfrm>
              <a:off x="4829175" y="2057400"/>
              <a:ext cx="1376363" cy="1782763"/>
            </a:xfrm>
            <a:custGeom>
              <a:avLst/>
              <a:gdLst>
                <a:gd name="T0" fmla="*/ 3321 w 3822"/>
                <a:gd name="T1" fmla="*/ 4656 h 4954"/>
                <a:gd name="T2" fmla="*/ 3321 w 3822"/>
                <a:gd name="T3" fmla="*/ 4656 h 4954"/>
                <a:gd name="T4" fmla="*/ 3173 w 3822"/>
                <a:gd name="T5" fmla="*/ 4656 h 4954"/>
                <a:gd name="T6" fmla="*/ 2968 w 3822"/>
                <a:gd name="T7" fmla="*/ 4693 h 4954"/>
                <a:gd name="T8" fmla="*/ 2913 w 3822"/>
                <a:gd name="T9" fmla="*/ 4842 h 4954"/>
                <a:gd name="T10" fmla="*/ 2486 w 3822"/>
                <a:gd name="T11" fmla="*/ 4934 h 4954"/>
                <a:gd name="T12" fmla="*/ 2134 w 3822"/>
                <a:gd name="T13" fmla="*/ 4934 h 4954"/>
                <a:gd name="T14" fmla="*/ 1911 w 3822"/>
                <a:gd name="T15" fmla="*/ 4786 h 4954"/>
                <a:gd name="T16" fmla="*/ 1689 w 3822"/>
                <a:gd name="T17" fmla="*/ 4767 h 4954"/>
                <a:gd name="T18" fmla="*/ 1540 w 3822"/>
                <a:gd name="T19" fmla="*/ 4749 h 4954"/>
                <a:gd name="T20" fmla="*/ 1336 w 3822"/>
                <a:gd name="T21" fmla="*/ 4563 h 4954"/>
                <a:gd name="T22" fmla="*/ 1188 w 3822"/>
                <a:gd name="T23" fmla="*/ 4378 h 4954"/>
                <a:gd name="T24" fmla="*/ 1095 w 3822"/>
                <a:gd name="T25" fmla="*/ 4266 h 4954"/>
                <a:gd name="T26" fmla="*/ 1021 w 3822"/>
                <a:gd name="T27" fmla="*/ 4192 h 4954"/>
                <a:gd name="T28" fmla="*/ 891 w 3822"/>
                <a:gd name="T29" fmla="*/ 4007 h 4954"/>
                <a:gd name="T30" fmla="*/ 650 w 3822"/>
                <a:gd name="T31" fmla="*/ 3840 h 4954"/>
                <a:gd name="T32" fmla="*/ 427 w 3822"/>
                <a:gd name="T33" fmla="*/ 3691 h 4954"/>
                <a:gd name="T34" fmla="*/ 353 w 3822"/>
                <a:gd name="T35" fmla="*/ 3636 h 4954"/>
                <a:gd name="T36" fmla="*/ 353 w 3822"/>
                <a:gd name="T37" fmla="*/ 3524 h 4954"/>
                <a:gd name="T38" fmla="*/ 390 w 3822"/>
                <a:gd name="T39" fmla="*/ 3450 h 4954"/>
                <a:gd name="T40" fmla="*/ 390 w 3822"/>
                <a:gd name="T41" fmla="*/ 3339 h 4954"/>
                <a:gd name="T42" fmla="*/ 130 w 3822"/>
                <a:gd name="T43" fmla="*/ 3117 h 4954"/>
                <a:gd name="T44" fmla="*/ 149 w 3822"/>
                <a:gd name="T45" fmla="*/ 3042 h 4954"/>
                <a:gd name="T46" fmla="*/ 37 w 3822"/>
                <a:gd name="T47" fmla="*/ 2782 h 4954"/>
                <a:gd name="T48" fmla="*/ 0 w 3822"/>
                <a:gd name="T49" fmla="*/ 2560 h 4954"/>
                <a:gd name="T50" fmla="*/ 19 w 3822"/>
                <a:gd name="T51" fmla="*/ 2356 h 4954"/>
                <a:gd name="T52" fmla="*/ 130 w 3822"/>
                <a:gd name="T53" fmla="*/ 2115 h 4954"/>
                <a:gd name="T54" fmla="*/ 334 w 3822"/>
                <a:gd name="T55" fmla="*/ 1966 h 4954"/>
                <a:gd name="T56" fmla="*/ 316 w 3822"/>
                <a:gd name="T57" fmla="*/ 927 h 4954"/>
                <a:gd name="T58" fmla="*/ 482 w 3822"/>
                <a:gd name="T59" fmla="*/ 872 h 4954"/>
                <a:gd name="T60" fmla="*/ 538 w 3822"/>
                <a:gd name="T61" fmla="*/ 779 h 4954"/>
                <a:gd name="T62" fmla="*/ 520 w 3822"/>
                <a:gd name="T63" fmla="*/ 315 h 4954"/>
                <a:gd name="T64" fmla="*/ 2449 w 3822"/>
                <a:gd name="T65" fmla="*/ 278 h 4954"/>
                <a:gd name="T66" fmla="*/ 2634 w 3822"/>
                <a:gd name="T67" fmla="*/ 352 h 4954"/>
                <a:gd name="T68" fmla="*/ 2653 w 3822"/>
                <a:gd name="T69" fmla="*/ 390 h 4954"/>
                <a:gd name="T70" fmla="*/ 2746 w 3822"/>
                <a:gd name="T71" fmla="*/ 223 h 4954"/>
                <a:gd name="T72" fmla="*/ 3098 w 3822"/>
                <a:gd name="T73" fmla="*/ 0 h 4954"/>
                <a:gd name="T74" fmla="*/ 3209 w 3822"/>
                <a:gd name="T75" fmla="*/ 130 h 4954"/>
                <a:gd name="T76" fmla="*/ 3414 w 3822"/>
                <a:gd name="T77" fmla="*/ 334 h 4954"/>
                <a:gd name="T78" fmla="*/ 3450 w 3822"/>
                <a:gd name="T79" fmla="*/ 631 h 4954"/>
                <a:gd name="T80" fmla="*/ 3525 w 3822"/>
                <a:gd name="T81" fmla="*/ 835 h 4954"/>
                <a:gd name="T82" fmla="*/ 3580 w 3822"/>
                <a:gd name="T83" fmla="*/ 1039 h 4954"/>
                <a:gd name="T84" fmla="*/ 3580 w 3822"/>
                <a:gd name="T85" fmla="*/ 1150 h 4954"/>
                <a:gd name="T86" fmla="*/ 3821 w 3822"/>
                <a:gd name="T87" fmla="*/ 1298 h 4954"/>
                <a:gd name="T88" fmla="*/ 3766 w 3822"/>
                <a:gd name="T89" fmla="*/ 1354 h 4954"/>
                <a:gd name="T90" fmla="*/ 3544 w 3822"/>
                <a:gd name="T91" fmla="*/ 1595 h 4954"/>
                <a:gd name="T92" fmla="*/ 3506 w 3822"/>
                <a:gd name="T93" fmla="*/ 1707 h 4954"/>
                <a:gd name="T94" fmla="*/ 3432 w 3822"/>
                <a:gd name="T95" fmla="*/ 2059 h 4954"/>
                <a:gd name="T96" fmla="*/ 3450 w 3822"/>
                <a:gd name="T97" fmla="*/ 2226 h 4954"/>
                <a:gd name="T98" fmla="*/ 3395 w 3822"/>
                <a:gd name="T99" fmla="*/ 2486 h 4954"/>
                <a:gd name="T100" fmla="*/ 3173 w 3822"/>
                <a:gd name="T101" fmla="*/ 2801 h 4954"/>
                <a:gd name="T102" fmla="*/ 3098 w 3822"/>
                <a:gd name="T103" fmla="*/ 3079 h 4954"/>
                <a:gd name="T104" fmla="*/ 2931 w 3822"/>
                <a:gd name="T105" fmla="*/ 3209 h 4954"/>
                <a:gd name="T106" fmla="*/ 2931 w 3822"/>
                <a:gd name="T107" fmla="*/ 3636 h 4954"/>
                <a:gd name="T108" fmla="*/ 2727 w 3822"/>
                <a:gd name="T109" fmla="*/ 3784 h 4954"/>
                <a:gd name="T110" fmla="*/ 2820 w 3822"/>
                <a:gd name="T111" fmla="*/ 3970 h 4954"/>
                <a:gd name="T112" fmla="*/ 3191 w 3822"/>
                <a:gd name="T113" fmla="*/ 4415 h 4954"/>
                <a:gd name="T114" fmla="*/ 3321 w 3822"/>
                <a:gd name="T115" fmla="*/ 4656 h 4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22" h="4954">
                  <a:moveTo>
                    <a:pt x="3321" y="4656"/>
                  </a:moveTo>
                  <a:lnTo>
                    <a:pt x="3321" y="4656"/>
                  </a:lnTo>
                  <a:cubicBezTo>
                    <a:pt x="3321" y="4656"/>
                    <a:pt x="3228" y="4656"/>
                    <a:pt x="3173" y="4656"/>
                  </a:cubicBezTo>
                  <a:cubicBezTo>
                    <a:pt x="3117" y="4656"/>
                    <a:pt x="2987" y="4656"/>
                    <a:pt x="2968" y="4693"/>
                  </a:cubicBezTo>
                  <a:cubicBezTo>
                    <a:pt x="2931" y="4730"/>
                    <a:pt x="2913" y="4786"/>
                    <a:pt x="2913" y="4842"/>
                  </a:cubicBezTo>
                  <a:cubicBezTo>
                    <a:pt x="2913" y="4842"/>
                    <a:pt x="2505" y="4934"/>
                    <a:pt x="2486" y="4934"/>
                  </a:cubicBezTo>
                  <a:cubicBezTo>
                    <a:pt x="2467" y="4934"/>
                    <a:pt x="2189" y="4953"/>
                    <a:pt x="2134" y="4934"/>
                  </a:cubicBezTo>
                  <a:cubicBezTo>
                    <a:pt x="2134" y="4934"/>
                    <a:pt x="2078" y="4823"/>
                    <a:pt x="1911" y="4786"/>
                  </a:cubicBezTo>
                  <a:cubicBezTo>
                    <a:pt x="1763" y="4730"/>
                    <a:pt x="1689" y="4767"/>
                    <a:pt x="1689" y="4767"/>
                  </a:cubicBezTo>
                  <a:cubicBezTo>
                    <a:pt x="1689" y="4767"/>
                    <a:pt x="1577" y="4786"/>
                    <a:pt x="1540" y="4749"/>
                  </a:cubicBezTo>
                  <a:cubicBezTo>
                    <a:pt x="1503" y="4712"/>
                    <a:pt x="1336" y="4563"/>
                    <a:pt x="1336" y="4563"/>
                  </a:cubicBezTo>
                  <a:cubicBezTo>
                    <a:pt x="1336" y="4563"/>
                    <a:pt x="1224" y="4433"/>
                    <a:pt x="1188" y="4378"/>
                  </a:cubicBezTo>
                  <a:cubicBezTo>
                    <a:pt x="1150" y="4304"/>
                    <a:pt x="1132" y="4304"/>
                    <a:pt x="1095" y="4266"/>
                  </a:cubicBezTo>
                  <a:cubicBezTo>
                    <a:pt x="1076" y="4230"/>
                    <a:pt x="1021" y="4211"/>
                    <a:pt x="1021" y="4192"/>
                  </a:cubicBezTo>
                  <a:cubicBezTo>
                    <a:pt x="1002" y="4174"/>
                    <a:pt x="947" y="4062"/>
                    <a:pt x="891" y="4007"/>
                  </a:cubicBezTo>
                  <a:cubicBezTo>
                    <a:pt x="835" y="3933"/>
                    <a:pt x="742" y="3877"/>
                    <a:pt x="650" y="3840"/>
                  </a:cubicBezTo>
                  <a:cubicBezTo>
                    <a:pt x="557" y="3803"/>
                    <a:pt x="427" y="3691"/>
                    <a:pt x="427" y="3691"/>
                  </a:cubicBezTo>
                  <a:cubicBezTo>
                    <a:pt x="427" y="3691"/>
                    <a:pt x="371" y="3654"/>
                    <a:pt x="353" y="3636"/>
                  </a:cubicBezTo>
                  <a:cubicBezTo>
                    <a:pt x="334" y="3599"/>
                    <a:pt x="316" y="3562"/>
                    <a:pt x="353" y="3524"/>
                  </a:cubicBezTo>
                  <a:cubicBezTo>
                    <a:pt x="371" y="3506"/>
                    <a:pt x="390" y="3450"/>
                    <a:pt x="390" y="3450"/>
                  </a:cubicBezTo>
                  <a:cubicBezTo>
                    <a:pt x="390" y="3450"/>
                    <a:pt x="446" y="3413"/>
                    <a:pt x="390" y="3339"/>
                  </a:cubicBezTo>
                  <a:cubicBezTo>
                    <a:pt x="316" y="3283"/>
                    <a:pt x="130" y="3117"/>
                    <a:pt x="130" y="3117"/>
                  </a:cubicBezTo>
                  <a:cubicBezTo>
                    <a:pt x="130" y="3117"/>
                    <a:pt x="167" y="3098"/>
                    <a:pt x="149" y="3042"/>
                  </a:cubicBezTo>
                  <a:cubicBezTo>
                    <a:pt x="130" y="2968"/>
                    <a:pt x="56" y="2857"/>
                    <a:pt x="37" y="2782"/>
                  </a:cubicBezTo>
                  <a:cubicBezTo>
                    <a:pt x="19" y="2727"/>
                    <a:pt x="0" y="2578"/>
                    <a:pt x="0" y="2560"/>
                  </a:cubicBezTo>
                  <a:cubicBezTo>
                    <a:pt x="0" y="2523"/>
                    <a:pt x="0" y="2430"/>
                    <a:pt x="19" y="2356"/>
                  </a:cubicBezTo>
                  <a:cubicBezTo>
                    <a:pt x="37" y="2281"/>
                    <a:pt x="111" y="2133"/>
                    <a:pt x="130" y="2115"/>
                  </a:cubicBezTo>
                  <a:cubicBezTo>
                    <a:pt x="149" y="2078"/>
                    <a:pt x="260" y="1985"/>
                    <a:pt x="334" y="1966"/>
                  </a:cubicBezTo>
                  <a:cubicBezTo>
                    <a:pt x="316" y="927"/>
                    <a:pt x="316" y="927"/>
                    <a:pt x="316" y="927"/>
                  </a:cubicBezTo>
                  <a:cubicBezTo>
                    <a:pt x="316" y="927"/>
                    <a:pt x="427" y="872"/>
                    <a:pt x="482" y="872"/>
                  </a:cubicBezTo>
                  <a:cubicBezTo>
                    <a:pt x="520" y="872"/>
                    <a:pt x="538" y="835"/>
                    <a:pt x="538" y="779"/>
                  </a:cubicBezTo>
                  <a:cubicBezTo>
                    <a:pt x="538" y="705"/>
                    <a:pt x="520" y="315"/>
                    <a:pt x="520" y="315"/>
                  </a:cubicBezTo>
                  <a:cubicBezTo>
                    <a:pt x="2449" y="278"/>
                    <a:pt x="2449" y="278"/>
                    <a:pt x="2449" y="278"/>
                  </a:cubicBezTo>
                  <a:cubicBezTo>
                    <a:pt x="2634" y="352"/>
                    <a:pt x="2634" y="352"/>
                    <a:pt x="2634" y="352"/>
                  </a:cubicBezTo>
                  <a:cubicBezTo>
                    <a:pt x="2634" y="352"/>
                    <a:pt x="2597" y="426"/>
                    <a:pt x="2653" y="390"/>
                  </a:cubicBezTo>
                  <a:cubicBezTo>
                    <a:pt x="2690" y="334"/>
                    <a:pt x="2708" y="260"/>
                    <a:pt x="2746" y="223"/>
                  </a:cubicBezTo>
                  <a:cubicBezTo>
                    <a:pt x="2764" y="204"/>
                    <a:pt x="2913" y="0"/>
                    <a:pt x="3098" y="0"/>
                  </a:cubicBezTo>
                  <a:cubicBezTo>
                    <a:pt x="3098" y="0"/>
                    <a:pt x="3154" y="93"/>
                    <a:pt x="3209" y="130"/>
                  </a:cubicBezTo>
                  <a:cubicBezTo>
                    <a:pt x="3265" y="167"/>
                    <a:pt x="3395" y="278"/>
                    <a:pt x="3414" y="334"/>
                  </a:cubicBezTo>
                  <a:cubicBezTo>
                    <a:pt x="3432" y="371"/>
                    <a:pt x="3414" y="538"/>
                    <a:pt x="3450" y="631"/>
                  </a:cubicBezTo>
                  <a:cubicBezTo>
                    <a:pt x="3506" y="705"/>
                    <a:pt x="3506" y="723"/>
                    <a:pt x="3525" y="835"/>
                  </a:cubicBezTo>
                  <a:cubicBezTo>
                    <a:pt x="3562" y="927"/>
                    <a:pt x="3580" y="983"/>
                    <a:pt x="3580" y="1039"/>
                  </a:cubicBezTo>
                  <a:cubicBezTo>
                    <a:pt x="3580" y="1113"/>
                    <a:pt x="3525" y="1132"/>
                    <a:pt x="3580" y="1150"/>
                  </a:cubicBezTo>
                  <a:cubicBezTo>
                    <a:pt x="3618" y="1150"/>
                    <a:pt x="3821" y="1298"/>
                    <a:pt x="3821" y="1298"/>
                  </a:cubicBezTo>
                  <a:cubicBezTo>
                    <a:pt x="3821" y="1298"/>
                    <a:pt x="3803" y="1298"/>
                    <a:pt x="3766" y="1354"/>
                  </a:cubicBezTo>
                  <a:cubicBezTo>
                    <a:pt x="3729" y="1410"/>
                    <a:pt x="3599" y="1558"/>
                    <a:pt x="3544" y="1595"/>
                  </a:cubicBezTo>
                  <a:cubicBezTo>
                    <a:pt x="3506" y="1614"/>
                    <a:pt x="3506" y="1633"/>
                    <a:pt x="3506" y="1707"/>
                  </a:cubicBezTo>
                  <a:cubicBezTo>
                    <a:pt x="3506" y="1799"/>
                    <a:pt x="3432" y="1966"/>
                    <a:pt x="3432" y="2059"/>
                  </a:cubicBezTo>
                  <a:cubicBezTo>
                    <a:pt x="3450" y="2152"/>
                    <a:pt x="3450" y="2170"/>
                    <a:pt x="3450" y="2226"/>
                  </a:cubicBezTo>
                  <a:cubicBezTo>
                    <a:pt x="3450" y="2281"/>
                    <a:pt x="3414" y="2375"/>
                    <a:pt x="3395" y="2486"/>
                  </a:cubicBezTo>
                  <a:cubicBezTo>
                    <a:pt x="3395" y="2578"/>
                    <a:pt x="3228" y="2671"/>
                    <a:pt x="3173" y="2801"/>
                  </a:cubicBezTo>
                  <a:cubicBezTo>
                    <a:pt x="3135" y="2931"/>
                    <a:pt x="3154" y="3005"/>
                    <a:pt x="3098" y="3079"/>
                  </a:cubicBezTo>
                  <a:cubicBezTo>
                    <a:pt x="3061" y="3153"/>
                    <a:pt x="2950" y="3117"/>
                    <a:pt x="2931" y="3209"/>
                  </a:cubicBezTo>
                  <a:cubicBezTo>
                    <a:pt x="2931" y="3320"/>
                    <a:pt x="2950" y="3562"/>
                    <a:pt x="2931" y="3636"/>
                  </a:cubicBezTo>
                  <a:cubicBezTo>
                    <a:pt x="2913" y="3710"/>
                    <a:pt x="2802" y="3747"/>
                    <a:pt x="2727" y="3784"/>
                  </a:cubicBezTo>
                  <a:cubicBezTo>
                    <a:pt x="2653" y="3803"/>
                    <a:pt x="2634" y="3895"/>
                    <a:pt x="2820" y="3970"/>
                  </a:cubicBezTo>
                  <a:cubicBezTo>
                    <a:pt x="3005" y="4062"/>
                    <a:pt x="3079" y="4322"/>
                    <a:pt x="3191" y="4415"/>
                  </a:cubicBezTo>
                  <a:cubicBezTo>
                    <a:pt x="3302" y="4507"/>
                    <a:pt x="3321" y="4619"/>
                    <a:pt x="3321" y="4656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0" name="Freeform 43"/>
            <p:cNvSpPr>
              <a:spLocks noChangeArrowheads="1"/>
            </p:cNvSpPr>
            <p:nvPr/>
          </p:nvSpPr>
          <p:spPr bwMode="auto">
            <a:xfrm>
              <a:off x="6472238" y="3051175"/>
              <a:ext cx="895350" cy="1282700"/>
            </a:xfrm>
            <a:custGeom>
              <a:avLst/>
              <a:gdLst>
                <a:gd name="T0" fmla="*/ 186 w 2488"/>
                <a:gd name="T1" fmla="*/ 3561 h 3562"/>
                <a:gd name="T2" fmla="*/ 186 w 2488"/>
                <a:gd name="T3" fmla="*/ 3561 h 3562"/>
                <a:gd name="T4" fmla="*/ 149 w 2488"/>
                <a:gd name="T5" fmla="*/ 3487 h 3562"/>
                <a:gd name="T6" fmla="*/ 75 w 2488"/>
                <a:gd name="T7" fmla="*/ 3412 h 3562"/>
                <a:gd name="T8" fmla="*/ 38 w 2488"/>
                <a:gd name="T9" fmla="*/ 3320 h 3562"/>
                <a:gd name="T10" fmla="*/ 19 w 2488"/>
                <a:gd name="T11" fmla="*/ 2801 h 3562"/>
                <a:gd name="T12" fmla="*/ 56 w 2488"/>
                <a:gd name="T13" fmla="*/ 2467 h 3562"/>
                <a:gd name="T14" fmla="*/ 112 w 2488"/>
                <a:gd name="T15" fmla="*/ 2393 h 3562"/>
                <a:gd name="T16" fmla="*/ 260 w 2488"/>
                <a:gd name="T17" fmla="*/ 2244 h 3562"/>
                <a:gd name="T18" fmla="*/ 335 w 2488"/>
                <a:gd name="T19" fmla="*/ 2133 h 3562"/>
                <a:gd name="T20" fmla="*/ 520 w 2488"/>
                <a:gd name="T21" fmla="*/ 2078 h 3562"/>
                <a:gd name="T22" fmla="*/ 594 w 2488"/>
                <a:gd name="T23" fmla="*/ 1948 h 3562"/>
                <a:gd name="T24" fmla="*/ 873 w 2488"/>
                <a:gd name="T25" fmla="*/ 1873 h 3562"/>
                <a:gd name="T26" fmla="*/ 1355 w 2488"/>
                <a:gd name="T27" fmla="*/ 1410 h 3562"/>
                <a:gd name="T28" fmla="*/ 1559 w 2488"/>
                <a:gd name="T29" fmla="*/ 1187 h 3562"/>
                <a:gd name="T30" fmla="*/ 1652 w 2488"/>
                <a:gd name="T31" fmla="*/ 1095 h 3562"/>
                <a:gd name="T32" fmla="*/ 1578 w 2488"/>
                <a:gd name="T33" fmla="*/ 1039 h 3562"/>
                <a:gd name="T34" fmla="*/ 1188 w 2488"/>
                <a:gd name="T35" fmla="*/ 965 h 3562"/>
                <a:gd name="T36" fmla="*/ 798 w 2488"/>
                <a:gd name="T37" fmla="*/ 779 h 3562"/>
                <a:gd name="T38" fmla="*/ 594 w 2488"/>
                <a:gd name="T39" fmla="*/ 575 h 3562"/>
                <a:gd name="T40" fmla="*/ 501 w 2488"/>
                <a:gd name="T41" fmla="*/ 464 h 3562"/>
                <a:gd name="T42" fmla="*/ 483 w 2488"/>
                <a:gd name="T43" fmla="*/ 315 h 3562"/>
                <a:gd name="T44" fmla="*/ 539 w 2488"/>
                <a:gd name="T45" fmla="*/ 278 h 3562"/>
                <a:gd name="T46" fmla="*/ 724 w 2488"/>
                <a:gd name="T47" fmla="*/ 445 h 3562"/>
                <a:gd name="T48" fmla="*/ 910 w 2488"/>
                <a:gd name="T49" fmla="*/ 501 h 3562"/>
                <a:gd name="T50" fmla="*/ 1169 w 2488"/>
                <a:gd name="T51" fmla="*/ 371 h 3562"/>
                <a:gd name="T52" fmla="*/ 1410 w 2488"/>
                <a:gd name="T53" fmla="*/ 353 h 3562"/>
                <a:gd name="T54" fmla="*/ 1578 w 2488"/>
                <a:gd name="T55" fmla="*/ 241 h 3562"/>
                <a:gd name="T56" fmla="*/ 1949 w 2488"/>
                <a:gd name="T57" fmla="*/ 185 h 3562"/>
                <a:gd name="T58" fmla="*/ 2227 w 2488"/>
                <a:gd name="T59" fmla="*/ 111 h 3562"/>
                <a:gd name="T60" fmla="*/ 2338 w 2488"/>
                <a:gd name="T61" fmla="*/ 37 h 3562"/>
                <a:gd name="T62" fmla="*/ 2449 w 2488"/>
                <a:gd name="T63" fmla="*/ 148 h 3562"/>
                <a:gd name="T64" fmla="*/ 2449 w 2488"/>
                <a:gd name="T65" fmla="*/ 371 h 3562"/>
                <a:gd name="T66" fmla="*/ 2468 w 2488"/>
                <a:gd name="T67" fmla="*/ 427 h 3562"/>
                <a:gd name="T68" fmla="*/ 2412 w 2488"/>
                <a:gd name="T69" fmla="*/ 464 h 3562"/>
                <a:gd name="T70" fmla="*/ 2320 w 2488"/>
                <a:gd name="T71" fmla="*/ 760 h 3562"/>
                <a:gd name="T72" fmla="*/ 2227 w 2488"/>
                <a:gd name="T73" fmla="*/ 1001 h 3562"/>
                <a:gd name="T74" fmla="*/ 2152 w 2488"/>
                <a:gd name="T75" fmla="*/ 1150 h 3562"/>
                <a:gd name="T76" fmla="*/ 2097 w 2488"/>
                <a:gd name="T77" fmla="*/ 1410 h 3562"/>
                <a:gd name="T78" fmla="*/ 1707 w 2488"/>
                <a:gd name="T79" fmla="*/ 2003 h 3562"/>
                <a:gd name="T80" fmla="*/ 1188 w 2488"/>
                <a:gd name="T81" fmla="*/ 2560 h 3562"/>
                <a:gd name="T82" fmla="*/ 501 w 2488"/>
                <a:gd name="T83" fmla="*/ 3152 h 3562"/>
                <a:gd name="T84" fmla="*/ 390 w 2488"/>
                <a:gd name="T85" fmla="*/ 3301 h 3562"/>
                <a:gd name="T86" fmla="*/ 186 w 2488"/>
                <a:gd name="T87" fmla="*/ 3561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88" h="3562">
                  <a:moveTo>
                    <a:pt x="186" y="3561"/>
                  </a:moveTo>
                  <a:lnTo>
                    <a:pt x="186" y="3561"/>
                  </a:lnTo>
                  <a:cubicBezTo>
                    <a:pt x="186" y="3561"/>
                    <a:pt x="186" y="3505"/>
                    <a:pt x="149" y="3487"/>
                  </a:cubicBezTo>
                  <a:cubicBezTo>
                    <a:pt x="130" y="3468"/>
                    <a:pt x="112" y="3431"/>
                    <a:pt x="75" y="3412"/>
                  </a:cubicBezTo>
                  <a:cubicBezTo>
                    <a:pt x="56" y="3375"/>
                    <a:pt x="56" y="3357"/>
                    <a:pt x="38" y="3320"/>
                  </a:cubicBezTo>
                  <a:cubicBezTo>
                    <a:pt x="0" y="3282"/>
                    <a:pt x="19" y="2801"/>
                    <a:pt x="19" y="2801"/>
                  </a:cubicBezTo>
                  <a:cubicBezTo>
                    <a:pt x="56" y="2467"/>
                    <a:pt x="56" y="2467"/>
                    <a:pt x="56" y="2467"/>
                  </a:cubicBezTo>
                  <a:cubicBezTo>
                    <a:pt x="56" y="2467"/>
                    <a:pt x="56" y="2411"/>
                    <a:pt x="112" y="2393"/>
                  </a:cubicBezTo>
                  <a:cubicBezTo>
                    <a:pt x="168" y="2356"/>
                    <a:pt x="242" y="2263"/>
                    <a:pt x="260" y="2244"/>
                  </a:cubicBezTo>
                  <a:cubicBezTo>
                    <a:pt x="279" y="2244"/>
                    <a:pt x="335" y="2133"/>
                    <a:pt x="335" y="2133"/>
                  </a:cubicBezTo>
                  <a:cubicBezTo>
                    <a:pt x="335" y="2133"/>
                    <a:pt x="465" y="2152"/>
                    <a:pt x="520" y="2078"/>
                  </a:cubicBezTo>
                  <a:cubicBezTo>
                    <a:pt x="557" y="2003"/>
                    <a:pt x="539" y="1985"/>
                    <a:pt x="594" y="1948"/>
                  </a:cubicBezTo>
                  <a:cubicBezTo>
                    <a:pt x="668" y="1911"/>
                    <a:pt x="817" y="1911"/>
                    <a:pt x="873" y="1873"/>
                  </a:cubicBezTo>
                  <a:cubicBezTo>
                    <a:pt x="947" y="1837"/>
                    <a:pt x="1355" y="1410"/>
                    <a:pt x="1355" y="1410"/>
                  </a:cubicBezTo>
                  <a:cubicBezTo>
                    <a:pt x="1355" y="1410"/>
                    <a:pt x="1540" y="1224"/>
                    <a:pt x="1559" y="1187"/>
                  </a:cubicBezTo>
                  <a:cubicBezTo>
                    <a:pt x="1578" y="1169"/>
                    <a:pt x="1652" y="1095"/>
                    <a:pt x="1652" y="1095"/>
                  </a:cubicBezTo>
                  <a:cubicBezTo>
                    <a:pt x="1652" y="1095"/>
                    <a:pt x="1707" y="1020"/>
                    <a:pt x="1578" y="1039"/>
                  </a:cubicBezTo>
                  <a:cubicBezTo>
                    <a:pt x="1466" y="1057"/>
                    <a:pt x="1299" y="1001"/>
                    <a:pt x="1188" y="965"/>
                  </a:cubicBezTo>
                  <a:cubicBezTo>
                    <a:pt x="1095" y="927"/>
                    <a:pt x="873" y="835"/>
                    <a:pt x="798" y="779"/>
                  </a:cubicBezTo>
                  <a:cubicBezTo>
                    <a:pt x="724" y="742"/>
                    <a:pt x="650" y="630"/>
                    <a:pt x="594" y="575"/>
                  </a:cubicBezTo>
                  <a:cubicBezTo>
                    <a:pt x="557" y="519"/>
                    <a:pt x="539" y="538"/>
                    <a:pt x="501" y="464"/>
                  </a:cubicBezTo>
                  <a:cubicBezTo>
                    <a:pt x="483" y="389"/>
                    <a:pt x="483" y="334"/>
                    <a:pt x="483" y="315"/>
                  </a:cubicBezTo>
                  <a:cubicBezTo>
                    <a:pt x="501" y="315"/>
                    <a:pt x="539" y="278"/>
                    <a:pt x="539" y="278"/>
                  </a:cubicBezTo>
                  <a:cubicBezTo>
                    <a:pt x="539" y="278"/>
                    <a:pt x="650" y="389"/>
                    <a:pt x="724" y="445"/>
                  </a:cubicBezTo>
                  <a:cubicBezTo>
                    <a:pt x="798" y="501"/>
                    <a:pt x="817" y="538"/>
                    <a:pt x="910" y="501"/>
                  </a:cubicBezTo>
                  <a:cubicBezTo>
                    <a:pt x="1021" y="482"/>
                    <a:pt x="1077" y="371"/>
                    <a:pt x="1169" y="371"/>
                  </a:cubicBezTo>
                  <a:cubicBezTo>
                    <a:pt x="1262" y="353"/>
                    <a:pt x="1318" y="389"/>
                    <a:pt x="1410" y="353"/>
                  </a:cubicBezTo>
                  <a:cubicBezTo>
                    <a:pt x="1522" y="297"/>
                    <a:pt x="1522" y="259"/>
                    <a:pt x="1578" y="241"/>
                  </a:cubicBezTo>
                  <a:cubicBezTo>
                    <a:pt x="1633" y="204"/>
                    <a:pt x="1819" y="223"/>
                    <a:pt x="1949" y="185"/>
                  </a:cubicBezTo>
                  <a:cubicBezTo>
                    <a:pt x="2078" y="148"/>
                    <a:pt x="2208" y="130"/>
                    <a:pt x="2227" y="111"/>
                  </a:cubicBezTo>
                  <a:cubicBezTo>
                    <a:pt x="2246" y="93"/>
                    <a:pt x="2320" y="37"/>
                    <a:pt x="2338" y="37"/>
                  </a:cubicBezTo>
                  <a:cubicBezTo>
                    <a:pt x="2357" y="37"/>
                    <a:pt x="2449" y="0"/>
                    <a:pt x="2449" y="148"/>
                  </a:cubicBezTo>
                  <a:cubicBezTo>
                    <a:pt x="2449" y="297"/>
                    <a:pt x="2431" y="371"/>
                    <a:pt x="2449" y="371"/>
                  </a:cubicBezTo>
                  <a:cubicBezTo>
                    <a:pt x="2449" y="389"/>
                    <a:pt x="2487" y="408"/>
                    <a:pt x="2468" y="427"/>
                  </a:cubicBezTo>
                  <a:cubicBezTo>
                    <a:pt x="2431" y="445"/>
                    <a:pt x="2412" y="371"/>
                    <a:pt x="2412" y="464"/>
                  </a:cubicBezTo>
                  <a:cubicBezTo>
                    <a:pt x="2394" y="538"/>
                    <a:pt x="2357" y="686"/>
                    <a:pt x="2320" y="760"/>
                  </a:cubicBezTo>
                  <a:cubicBezTo>
                    <a:pt x="2282" y="835"/>
                    <a:pt x="2246" y="965"/>
                    <a:pt x="2227" y="1001"/>
                  </a:cubicBezTo>
                  <a:cubicBezTo>
                    <a:pt x="2208" y="1039"/>
                    <a:pt x="2152" y="1057"/>
                    <a:pt x="2152" y="1150"/>
                  </a:cubicBezTo>
                  <a:cubicBezTo>
                    <a:pt x="2152" y="1243"/>
                    <a:pt x="2152" y="1317"/>
                    <a:pt x="2097" y="1410"/>
                  </a:cubicBezTo>
                  <a:cubicBezTo>
                    <a:pt x="2041" y="1502"/>
                    <a:pt x="1707" y="2003"/>
                    <a:pt x="1707" y="2003"/>
                  </a:cubicBezTo>
                  <a:cubicBezTo>
                    <a:pt x="1188" y="2560"/>
                    <a:pt x="1188" y="2560"/>
                    <a:pt x="1188" y="2560"/>
                  </a:cubicBezTo>
                  <a:cubicBezTo>
                    <a:pt x="501" y="3152"/>
                    <a:pt x="501" y="3152"/>
                    <a:pt x="501" y="3152"/>
                  </a:cubicBezTo>
                  <a:cubicBezTo>
                    <a:pt x="501" y="3152"/>
                    <a:pt x="409" y="3264"/>
                    <a:pt x="390" y="3301"/>
                  </a:cubicBezTo>
                  <a:cubicBezTo>
                    <a:pt x="390" y="3320"/>
                    <a:pt x="260" y="3542"/>
                    <a:pt x="186" y="3561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1" name="Freeform 44"/>
            <p:cNvSpPr>
              <a:spLocks noChangeArrowheads="1"/>
            </p:cNvSpPr>
            <p:nvPr/>
          </p:nvSpPr>
          <p:spPr bwMode="auto">
            <a:xfrm>
              <a:off x="5784850" y="2844800"/>
              <a:ext cx="1295400" cy="1014413"/>
            </a:xfrm>
            <a:custGeom>
              <a:avLst/>
              <a:gdLst>
                <a:gd name="T0" fmla="*/ 797 w 3600"/>
                <a:gd name="T1" fmla="*/ 18 h 2820"/>
                <a:gd name="T2" fmla="*/ 797 w 3600"/>
                <a:gd name="T3" fmla="*/ 18 h 2820"/>
                <a:gd name="T4" fmla="*/ 761 w 3600"/>
                <a:gd name="T5" fmla="*/ 204 h 2820"/>
                <a:gd name="T6" fmla="*/ 742 w 3600"/>
                <a:gd name="T7" fmla="*/ 334 h 2820"/>
                <a:gd name="T8" fmla="*/ 612 w 3600"/>
                <a:gd name="T9" fmla="*/ 482 h 2820"/>
                <a:gd name="T10" fmla="*/ 501 w 3600"/>
                <a:gd name="T11" fmla="*/ 686 h 2820"/>
                <a:gd name="T12" fmla="*/ 445 w 3600"/>
                <a:gd name="T13" fmla="*/ 909 h 2820"/>
                <a:gd name="T14" fmla="*/ 297 w 3600"/>
                <a:gd name="T15" fmla="*/ 983 h 2820"/>
                <a:gd name="T16" fmla="*/ 278 w 3600"/>
                <a:gd name="T17" fmla="*/ 1150 h 2820"/>
                <a:gd name="T18" fmla="*/ 278 w 3600"/>
                <a:gd name="T19" fmla="*/ 1447 h 2820"/>
                <a:gd name="T20" fmla="*/ 149 w 3600"/>
                <a:gd name="T21" fmla="*/ 1558 h 2820"/>
                <a:gd name="T22" fmla="*/ 19 w 3600"/>
                <a:gd name="T23" fmla="*/ 1688 h 2820"/>
                <a:gd name="T24" fmla="*/ 223 w 3600"/>
                <a:gd name="T25" fmla="*/ 1836 h 2820"/>
                <a:gd name="T26" fmla="*/ 390 w 3600"/>
                <a:gd name="T27" fmla="*/ 2022 h 2820"/>
                <a:gd name="T28" fmla="*/ 538 w 3600"/>
                <a:gd name="T29" fmla="*/ 2226 h 2820"/>
                <a:gd name="T30" fmla="*/ 668 w 3600"/>
                <a:gd name="T31" fmla="*/ 2467 h 2820"/>
                <a:gd name="T32" fmla="*/ 853 w 3600"/>
                <a:gd name="T33" fmla="*/ 2467 h 2820"/>
                <a:gd name="T34" fmla="*/ 1094 w 3600"/>
                <a:gd name="T35" fmla="*/ 2634 h 2820"/>
                <a:gd name="T36" fmla="*/ 1336 w 3600"/>
                <a:gd name="T37" fmla="*/ 2764 h 2820"/>
                <a:gd name="T38" fmla="*/ 1503 w 3600"/>
                <a:gd name="T39" fmla="*/ 2819 h 2820"/>
                <a:gd name="T40" fmla="*/ 1781 w 3600"/>
                <a:gd name="T41" fmla="*/ 2745 h 2820"/>
                <a:gd name="T42" fmla="*/ 2078 w 3600"/>
                <a:gd name="T43" fmla="*/ 2708 h 2820"/>
                <a:gd name="T44" fmla="*/ 2245 w 3600"/>
                <a:gd name="T45" fmla="*/ 2708 h 2820"/>
                <a:gd name="T46" fmla="*/ 2393 w 3600"/>
                <a:gd name="T47" fmla="*/ 2671 h 2820"/>
                <a:gd name="T48" fmla="*/ 2504 w 3600"/>
                <a:gd name="T49" fmla="*/ 2523 h 2820"/>
                <a:gd name="T50" fmla="*/ 2764 w 3600"/>
                <a:gd name="T51" fmla="*/ 2448 h 2820"/>
                <a:gd name="T52" fmla="*/ 3191 w 3600"/>
                <a:gd name="T53" fmla="*/ 2059 h 2820"/>
                <a:gd name="T54" fmla="*/ 3469 w 3600"/>
                <a:gd name="T55" fmla="*/ 1762 h 2820"/>
                <a:gd name="T56" fmla="*/ 3562 w 3600"/>
                <a:gd name="T57" fmla="*/ 1651 h 2820"/>
                <a:gd name="T58" fmla="*/ 3506 w 3600"/>
                <a:gd name="T59" fmla="*/ 1614 h 2820"/>
                <a:gd name="T60" fmla="*/ 3061 w 3600"/>
                <a:gd name="T61" fmla="*/ 1521 h 2820"/>
                <a:gd name="T62" fmla="*/ 2708 w 3600"/>
                <a:gd name="T63" fmla="*/ 1354 h 2820"/>
                <a:gd name="T64" fmla="*/ 2560 w 3600"/>
                <a:gd name="T65" fmla="*/ 1205 h 2820"/>
                <a:gd name="T66" fmla="*/ 2430 w 3600"/>
                <a:gd name="T67" fmla="*/ 1076 h 2820"/>
                <a:gd name="T68" fmla="*/ 2393 w 3600"/>
                <a:gd name="T69" fmla="*/ 890 h 2820"/>
                <a:gd name="T70" fmla="*/ 2449 w 3600"/>
                <a:gd name="T71" fmla="*/ 853 h 2820"/>
                <a:gd name="T72" fmla="*/ 2300 w 3600"/>
                <a:gd name="T73" fmla="*/ 909 h 2820"/>
                <a:gd name="T74" fmla="*/ 2078 w 3600"/>
                <a:gd name="T75" fmla="*/ 872 h 2820"/>
                <a:gd name="T76" fmla="*/ 2096 w 3600"/>
                <a:gd name="T77" fmla="*/ 649 h 2820"/>
                <a:gd name="T78" fmla="*/ 2152 w 3600"/>
                <a:gd name="T79" fmla="*/ 538 h 2820"/>
                <a:gd name="T80" fmla="*/ 1929 w 3600"/>
                <a:gd name="T81" fmla="*/ 389 h 2820"/>
                <a:gd name="T82" fmla="*/ 1818 w 3600"/>
                <a:gd name="T83" fmla="*/ 241 h 2820"/>
                <a:gd name="T84" fmla="*/ 1558 w 3600"/>
                <a:gd name="T85" fmla="*/ 148 h 2820"/>
                <a:gd name="T86" fmla="*/ 1298 w 3600"/>
                <a:gd name="T87" fmla="*/ 18 h 2820"/>
                <a:gd name="T88" fmla="*/ 1039 w 3600"/>
                <a:gd name="T89" fmla="*/ 18 h 2820"/>
                <a:gd name="T90" fmla="*/ 797 w 3600"/>
                <a:gd name="T91" fmla="*/ 18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00" h="2820">
                  <a:moveTo>
                    <a:pt x="797" y="18"/>
                  </a:moveTo>
                  <a:lnTo>
                    <a:pt x="797" y="18"/>
                  </a:lnTo>
                  <a:cubicBezTo>
                    <a:pt x="797" y="18"/>
                    <a:pt x="779" y="148"/>
                    <a:pt x="761" y="204"/>
                  </a:cubicBezTo>
                  <a:cubicBezTo>
                    <a:pt x="742" y="241"/>
                    <a:pt x="761" y="315"/>
                    <a:pt x="742" y="334"/>
                  </a:cubicBezTo>
                  <a:cubicBezTo>
                    <a:pt x="723" y="352"/>
                    <a:pt x="668" y="427"/>
                    <a:pt x="612" y="482"/>
                  </a:cubicBezTo>
                  <a:cubicBezTo>
                    <a:pt x="556" y="538"/>
                    <a:pt x="520" y="593"/>
                    <a:pt x="501" y="686"/>
                  </a:cubicBezTo>
                  <a:cubicBezTo>
                    <a:pt x="482" y="760"/>
                    <a:pt x="482" y="890"/>
                    <a:pt x="445" y="909"/>
                  </a:cubicBezTo>
                  <a:cubicBezTo>
                    <a:pt x="408" y="928"/>
                    <a:pt x="297" y="964"/>
                    <a:pt x="297" y="983"/>
                  </a:cubicBezTo>
                  <a:cubicBezTo>
                    <a:pt x="297" y="983"/>
                    <a:pt x="278" y="1020"/>
                    <a:pt x="278" y="1150"/>
                  </a:cubicBezTo>
                  <a:cubicBezTo>
                    <a:pt x="297" y="1299"/>
                    <a:pt x="297" y="1410"/>
                    <a:pt x="278" y="1447"/>
                  </a:cubicBezTo>
                  <a:cubicBezTo>
                    <a:pt x="260" y="1484"/>
                    <a:pt x="223" y="1521"/>
                    <a:pt x="149" y="1558"/>
                  </a:cubicBezTo>
                  <a:cubicBezTo>
                    <a:pt x="55" y="1576"/>
                    <a:pt x="0" y="1614"/>
                    <a:pt x="19" y="1688"/>
                  </a:cubicBezTo>
                  <a:cubicBezTo>
                    <a:pt x="55" y="1744"/>
                    <a:pt x="204" y="1818"/>
                    <a:pt x="223" y="1836"/>
                  </a:cubicBezTo>
                  <a:cubicBezTo>
                    <a:pt x="241" y="1836"/>
                    <a:pt x="334" y="1929"/>
                    <a:pt x="390" y="2022"/>
                  </a:cubicBezTo>
                  <a:cubicBezTo>
                    <a:pt x="426" y="2115"/>
                    <a:pt x="501" y="2189"/>
                    <a:pt x="538" y="2226"/>
                  </a:cubicBezTo>
                  <a:cubicBezTo>
                    <a:pt x="575" y="2263"/>
                    <a:pt x="686" y="2337"/>
                    <a:pt x="668" y="2467"/>
                  </a:cubicBezTo>
                  <a:cubicBezTo>
                    <a:pt x="668" y="2467"/>
                    <a:pt x="797" y="2430"/>
                    <a:pt x="853" y="2467"/>
                  </a:cubicBezTo>
                  <a:cubicBezTo>
                    <a:pt x="927" y="2504"/>
                    <a:pt x="1039" y="2597"/>
                    <a:pt x="1094" y="2634"/>
                  </a:cubicBezTo>
                  <a:cubicBezTo>
                    <a:pt x="1150" y="2671"/>
                    <a:pt x="1224" y="2727"/>
                    <a:pt x="1336" y="2764"/>
                  </a:cubicBezTo>
                  <a:cubicBezTo>
                    <a:pt x="1447" y="2801"/>
                    <a:pt x="1447" y="2819"/>
                    <a:pt x="1503" y="2819"/>
                  </a:cubicBezTo>
                  <a:cubicBezTo>
                    <a:pt x="1577" y="2819"/>
                    <a:pt x="1744" y="2745"/>
                    <a:pt x="1781" y="2745"/>
                  </a:cubicBezTo>
                  <a:cubicBezTo>
                    <a:pt x="1818" y="2745"/>
                    <a:pt x="1966" y="2689"/>
                    <a:pt x="2078" y="2708"/>
                  </a:cubicBezTo>
                  <a:cubicBezTo>
                    <a:pt x="2189" y="2708"/>
                    <a:pt x="2207" y="2689"/>
                    <a:pt x="2245" y="2708"/>
                  </a:cubicBezTo>
                  <a:cubicBezTo>
                    <a:pt x="2245" y="2708"/>
                    <a:pt x="2356" y="2708"/>
                    <a:pt x="2393" y="2671"/>
                  </a:cubicBezTo>
                  <a:cubicBezTo>
                    <a:pt x="2449" y="2634"/>
                    <a:pt x="2467" y="2560"/>
                    <a:pt x="2504" y="2523"/>
                  </a:cubicBezTo>
                  <a:cubicBezTo>
                    <a:pt x="2560" y="2486"/>
                    <a:pt x="2727" y="2486"/>
                    <a:pt x="2764" y="2448"/>
                  </a:cubicBezTo>
                  <a:cubicBezTo>
                    <a:pt x="2820" y="2430"/>
                    <a:pt x="3191" y="2059"/>
                    <a:pt x="3191" y="2059"/>
                  </a:cubicBezTo>
                  <a:cubicBezTo>
                    <a:pt x="3469" y="1762"/>
                    <a:pt x="3469" y="1762"/>
                    <a:pt x="3469" y="1762"/>
                  </a:cubicBezTo>
                  <a:cubicBezTo>
                    <a:pt x="3562" y="1651"/>
                    <a:pt x="3562" y="1651"/>
                    <a:pt x="3562" y="1651"/>
                  </a:cubicBezTo>
                  <a:cubicBezTo>
                    <a:pt x="3562" y="1651"/>
                    <a:pt x="3599" y="1614"/>
                    <a:pt x="3506" y="1614"/>
                  </a:cubicBezTo>
                  <a:cubicBezTo>
                    <a:pt x="3432" y="1614"/>
                    <a:pt x="3265" y="1614"/>
                    <a:pt x="3061" y="1521"/>
                  </a:cubicBezTo>
                  <a:cubicBezTo>
                    <a:pt x="2875" y="1447"/>
                    <a:pt x="2764" y="1391"/>
                    <a:pt x="2708" y="1354"/>
                  </a:cubicBezTo>
                  <a:cubicBezTo>
                    <a:pt x="2653" y="1317"/>
                    <a:pt x="2578" y="1224"/>
                    <a:pt x="2560" y="1205"/>
                  </a:cubicBezTo>
                  <a:cubicBezTo>
                    <a:pt x="2541" y="1187"/>
                    <a:pt x="2467" y="1113"/>
                    <a:pt x="2430" y="1076"/>
                  </a:cubicBezTo>
                  <a:cubicBezTo>
                    <a:pt x="2411" y="1039"/>
                    <a:pt x="2393" y="890"/>
                    <a:pt x="2393" y="890"/>
                  </a:cubicBezTo>
                  <a:cubicBezTo>
                    <a:pt x="2449" y="853"/>
                    <a:pt x="2449" y="853"/>
                    <a:pt x="2449" y="853"/>
                  </a:cubicBezTo>
                  <a:cubicBezTo>
                    <a:pt x="2449" y="853"/>
                    <a:pt x="2375" y="909"/>
                    <a:pt x="2300" y="909"/>
                  </a:cubicBezTo>
                  <a:cubicBezTo>
                    <a:pt x="2245" y="909"/>
                    <a:pt x="2096" y="964"/>
                    <a:pt x="2078" y="872"/>
                  </a:cubicBezTo>
                  <a:cubicBezTo>
                    <a:pt x="2040" y="779"/>
                    <a:pt x="2059" y="705"/>
                    <a:pt x="2096" y="649"/>
                  </a:cubicBezTo>
                  <a:cubicBezTo>
                    <a:pt x="2115" y="593"/>
                    <a:pt x="2152" y="557"/>
                    <a:pt x="2152" y="538"/>
                  </a:cubicBezTo>
                  <a:cubicBezTo>
                    <a:pt x="2152" y="519"/>
                    <a:pt x="1985" y="427"/>
                    <a:pt x="1929" y="389"/>
                  </a:cubicBezTo>
                  <a:cubicBezTo>
                    <a:pt x="1892" y="334"/>
                    <a:pt x="1910" y="278"/>
                    <a:pt x="1818" y="241"/>
                  </a:cubicBezTo>
                  <a:cubicBezTo>
                    <a:pt x="1707" y="186"/>
                    <a:pt x="1669" y="222"/>
                    <a:pt x="1558" y="148"/>
                  </a:cubicBezTo>
                  <a:cubicBezTo>
                    <a:pt x="1447" y="74"/>
                    <a:pt x="1391" y="18"/>
                    <a:pt x="1298" y="18"/>
                  </a:cubicBezTo>
                  <a:cubicBezTo>
                    <a:pt x="1187" y="18"/>
                    <a:pt x="1094" y="0"/>
                    <a:pt x="1039" y="18"/>
                  </a:cubicBezTo>
                  <a:cubicBezTo>
                    <a:pt x="1002" y="37"/>
                    <a:pt x="853" y="74"/>
                    <a:pt x="797" y="18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2" name="Freeform 45"/>
            <p:cNvSpPr>
              <a:spLocks noChangeArrowheads="1"/>
            </p:cNvSpPr>
            <p:nvPr/>
          </p:nvSpPr>
          <p:spPr bwMode="auto">
            <a:xfrm>
              <a:off x="6057900" y="2524125"/>
              <a:ext cx="561975" cy="514350"/>
            </a:xfrm>
            <a:custGeom>
              <a:avLst/>
              <a:gdLst>
                <a:gd name="T0" fmla="*/ 407 w 1559"/>
                <a:gd name="T1" fmla="*/ 0 h 1430"/>
                <a:gd name="T2" fmla="*/ 407 w 1559"/>
                <a:gd name="T3" fmla="*/ 0 h 1430"/>
                <a:gd name="T4" fmla="*/ 352 w 1559"/>
                <a:gd name="T5" fmla="*/ 56 h 1430"/>
                <a:gd name="T6" fmla="*/ 222 w 1559"/>
                <a:gd name="T7" fmla="*/ 223 h 1430"/>
                <a:gd name="T8" fmla="*/ 111 w 1559"/>
                <a:gd name="T9" fmla="*/ 316 h 1430"/>
                <a:gd name="T10" fmla="*/ 92 w 1559"/>
                <a:gd name="T11" fmla="*/ 409 h 1430"/>
                <a:gd name="T12" fmla="*/ 55 w 1559"/>
                <a:gd name="T13" fmla="*/ 594 h 1430"/>
                <a:gd name="T14" fmla="*/ 36 w 1559"/>
                <a:gd name="T15" fmla="*/ 872 h 1430"/>
                <a:gd name="T16" fmla="*/ 36 w 1559"/>
                <a:gd name="T17" fmla="*/ 928 h 1430"/>
                <a:gd name="T18" fmla="*/ 241 w 1559"/>
                <a:gd name="T19" fmla="*/ 928 h 1430"/>
                <a:gd name="T20" fmla="*/ 537 w 1559"/>
                <a:gd name="T21" fmla="*/ 909 h 1430"/>
                <a:gd name="T22" fmla="*/ 742 w 1559"/>
                <a:gd name="T23" fmla="*/ 1002 h 1430"/>
                <a:gd name="T24" fmla="*/ 946 w 1559"/>
                <a:gd name="T25" fmla="*/ 1095 h 1430"/>
                <a:gd name="T26" fmla="*/ 1149 w 1559"/>
                <a:gd name="T27" fmla="*/ 1206 h 1430"/>
                <a:gd name="T28" fmla="*/ 1205 w 1559"/>
                <a:gd name="T29" fmla="*/ 1280 h 1430"/>
                <a:gd name="T30" fmla="*/ 1391 w 1559"/>
                <a:gd name="T31" fmla="*/ 1429 h 1430"/>
                <a:gd name="T32" fmla="*/ 1465 w 1559"/>
                <a:gd name="T33" fmla="*/ 1392 h 1430"/>
                <a:gd name="T34" fmla="*/ 1539 w 1559"/>
                <a:gd name="T35" fmla="*/ 1280 h 1430"/>
                <a:gd name="T36" fmla="*/ 1446 w 1559"/>
                <a:gd name="T37" fmla="*/ 1225 h 1430"/>
                <a:gd name="T38" fmla="*/ 1243 w 1559"/>
                <a:gd name="T39" fmla="*/ 1077 h 1430"/>
                <a:gd name="T40" fmla="*/ 1131 w 1559"/>
                <a:gd name="T41" fmla="*/ 928 h 1430"/>
                <a:gd name="T42" fmla="*/ 983 w 1559"/>
                <a:gd name="T43" fmla="*/ 872 h 1430"/>
                <a:gd name="T44" fmla="*/ 908 w 1559"/>
                <a:gd name="T45" fmla="*/ 761 h 1430"/>
                <a:gd name="T46" fmla="*/ 816 w 1559"/>
                <a:gd name="T47" fmla="*/ 687 h 1430"/>
                <a:gd name="T48" fmla="*/ 778 w 1559"/>
                <a:gd name="T49" fmla="*/ 706 h 1430"/>
                <a:gd name="T50" fmla="*/ 686 w 1559"/>
                <a:gd name="T51" fmla="*/ 668 h 1430"/>
                <a:gd name="T52" fmla="*/ 612 w 1559"/>
                <a:gd name="T53" fmla="*/ 390 h 1430"/>
                <a:gd name="T54" fmla="*/ 482 w 1559"/>
                <a:gd name="T55" fmla="*/ 112 h 1430"/>
                <a:gd name="T56" fmla="*/ 407 w 1559"/>
                <a:gd name="T57" fmla="*/ 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9" h="1430">
                  <a:moveTo>
                    <a:pt x="407" y="0"/>
                  </a:moveTo>
                  <a:lnTo>
                    <a:pt x="407" y="0"/>
                  </a:lnTo>
                  <a:cubicBezTo>
                    <a:pt x="407" y="0"/>
                    <a:pt x="389" y="0"/>
                    <a:pt x="352" y="56"/>
                  </a:cubicBezTo>
                  <a:cubicBezTo>
                    <a:pt x="315" y="112"/>
                    <a:pt x="259" y="186"/>
                    <a:pt x="222" y="223"/>
                  </a:cubicBezTo>
                  <a:cubicBezTo>
                    <a:pt x="166" y="260"/>
                    <a:pt x="111" y="297"/>
                    <a:pt x="111" y="316"/>
                  </a:cubicBezTo>
                  <a:cubicBezTo>
                    <a:pt x="92" y="335"/>
                    <a:pt x="92" y="371"/>
                    <a:pt x="92" y="409"/>
                  </a:cubicBezTo>
                  <a:cubicBezTo>
                    <a:pt x="92" y="464"/>
                    <a:pt x="55" y="557"/>
                    <a:pt x="55" y="594"/>
                  </a:cubicBezTo>
                  <a:cubicBezTo>
                    <a:pt x="55" y="650"/>
                    <a:pt x="0" y="761"/>
                    <a:pt x="36" y="872"/>
                  </a:cubicBezTo>
                  <a:cubicBezTo>
                    <a:pt x="36" y="928"/>
                    <a:pt x="36" y="928"/>
                    <a:pt x="36" y="928"/>
                  </a:cubicBezTo>
                  <a:cubicBezTo>
                    <a:pt x="36" y="928"/>
                    <a:pt x="148" y="947"/>
                    <a:pt x="241" y="928"/>
                  </a:cubicBezTo>
                  <a:cubicBezTo>
                    <a:pt x="315" y="909"/>
                    <a:pt x="482" y="909"/>
                    <a:pt x="537" y="909"/>
                  </a:cubicBezTo>
                  <a:cubicBezTo>
                    <a:pt x="575" y="909"/>
                    <a:pt x="649" y="928"/>
                    <a:pt x="742" y="1002"/>
                  </a:cubicBezTo>
                  <a:cubicBezTo>
                    <a:pt x="834" y="1058"/>
                    <a:pt x="890" y="1077"/>
                    <a:pt x="946" y="1095"/>
                  </a:cubicBezTo>
                  <a:cubicBezTo>
                    <a:pt x="1001" y="1113"/>
                    <a:pt x="1038" y="1077"/>
                    <a:pt x="1149" y="1206"/>
                  </a:cubicBezTo>
                  <a:cubicBezTo>
                    <a:pt x="1149" y="1206"/>
                    <a:pt x="1131" y="1243"/>
                    <a:pt x="1205" y="1280"/>
                  </a:cubicBezTo>
                  <a:cubicBezTo>
                    <a:pt x="1261" y="1336"/>
                    <a:pt x="1391" y="1429"/>
                    <a:pt x="1391" y="1429"/>
                  </a:cubicBezTo>
                  <a:cubicBezTo>
                    <a:pt x="1391" y="1429"/>
                    <a:pt x="1465" y="1429"/>
                    <a:pt x="1465" y="1392"/>
                  </a:cubicBezTo>
                  <a:cubicBezTo>
                    <a:pt x="1484" y="1354"/>
                    <a:pt x="1558" y="1299"/>
                    <a:pt x="1539" y="1280"/>
                  </a:cubicBezTo>
                  <a:cubicBezTo>
                    <a:pt x="1520" y="1243"/>
                    <a:pt x="1539" y="1243"/>
                    <a:pt x="1446" y="1225"/>
                  </a:cubicBezTo>
                  <a:cubicBezTo>
                    <a:pt x="1354" y="1188"/>
                    <a:pt x="1279" y="1151"/>
                    <a:pt x="1243" y="1077"/>
                  </a:cubicBezTo>
                  <a:cubicBezTo>
                    <a:pt x="1205" y="1002"/>
                    <a:pt x="1205" y="965"/>
                    <a:pt x="1131" y="928"/>
                  </a:cubicBezTo>
                  <a:cubicBezTo>
                    <a:pt x="1075" y="872"/>
                    <a:pt x="1020" y="928"/>
                    <a:pt x="983" y="872"/>
                  </a:cubicBezTo>
                  <a:cubicBezTo>
                    <a:pt x="946" y="817"/>
                    <a:pt x="946" y="780"/>
                    <a:pt x="908" y="761"/>
                  </a:cubicBezTo>
                  <a:cubicBezTo>
                    <a:pt x="853" y="724"/>
                    <a:pt x="816" y="687"/>
                    <a:pt x="816" y="687"/>
                  </a:cubicBezTo>
                  <a:cubicBezTo>
                    <a:pt x="816" y="687"/>
                    <a:pt x="797" y="668"/>
                    <a:pt x="778" y="706"/>
                  </a:cubicBezTo>
                  <a:cubicBezTo>
                    <a:pt x="760" y="724"/>
                    <a:pt x="723" y="761"/>
                    <a:pt x="686" y="668"/>
                  </a:cubicBezTo>
                  <a:cubicBezTo>
                    <a:pt x="630" y="594"/>
                    <a:pt x="630" y="483"/>
                    <a:pt x="612" y="390"/>
                  </a:cubicBezTo>
                  <a:cubicBezTo>
                    <a:pt x="575" y="297"/>
                    <a:pt x="537" y="167"/>
                    <a:pt x="482" y="112"/>
                  </a:cubicBezTo>
                  <a:cubicBezTo>
                    <a:pt x="445" y="38"/>
                    <a:pt x="407" y="0"/>
                    <a:pt x="407" y="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3" name="Freeform 46"/>
            <p:cNvSpPr>
              <a:spLocks noChangeArrowheads="1"/>
            </p:cNvSpPr>
            <p:nvPr/>
          </p:nvSpPr>
          <p:spPr bwMode="auto">
            <a:xfrm>
              <a:off x="6357938" y="2732088"/>
              <a:ext cx="47625" cy="33337"/>
            </a:xfrm>
            <a:custGeom>
              <a:avLst/>
              <a:gdLst>
                <a:gd name="T0" fmla="*/ 38 w 131"/>
                <a:gd name="T1" fmla="*/ 18 h 93"/>
                <a:gd name="T2" fmla="*/ 38 w 131"/>
                <a:gd name="T3" fmla="*/ 18 h 93"/>
                <a:gd name="T4" fmla="*/ 19 w 131"/>
                <a:gd name="T5" fmla="*/ 36 h 93"/>
                <a:gd name="T6" fmla="*/ 93 w 131"/>
                <a:gd name="T7" fmla="*/ 74 h 93"/>
                <a:gd name="T8" fmla="*/ 38 w 131"/>
                <a:gd name="T9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93">
                  <a:moveTo>
                    <a:pt x="38" y="18"/>
                  </a:moveTo>
                  <a:lnTo>
                    <a:pt x="38" y="18"/>
                  </a:lnTo>
                  <a:cubicBezTo>
                    <a:pt x="38" y="0"/>
                    <a:pt x="0" y="18"/>
                    <a:pt x="19" y="36"/>
                  </a:cubicBezTo>
                  <a:cubicBezTo>
                    <a:pt x="56" y="55"/>
                    <a:pt x="74" y="92"/>
                    <a:pt x="93" y="74"/>
                  </a:cubicBezTo>
                  <a:cubicBezTo>
                    <a:pt x="112" y="55"/>
                    <a:pt x="130" y="74"/>
                    <a:pt x="38" y="18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4" name="Freeform 47"/>
            <p:cNvSpPr>
              <a:spLocks noChangeArrowheads="1"/>
            </p:cNvSpPr>
            <p:nvPr/>
          </p:nvSpPr>
          <p:spPr bwMode="auto">
            <a:xfrm>
              <a:off x="6518275" y="2984500"/>
              <a:ext cx="153988" cy="201613"/>
            </a:xfrm>
            <a:custGeom>
              <a:avLst/>
              <a:gdLst>
                <a:gd name="T0" fmla="*/ 260 w 428"/>
                <a:gd name="T1" fmla="*/ 0 h 558"/>
                <a:gd name="T2" fmla="*/ 260 w 428"/>
                <a:gd name="T3" fmla="*/ 0 h 558"/>
                <a:gd name="T4" fmla="*/ 409 w 428"/>
                <a:gd name="T5" fmla="*/ 112 h 558"/>
                <a:gd name="T6" fmla="*/ 371 w 428"/>
                <a:gd name="T7" fmla="*/ 242 h 558"/>
                <a:gd name="T8" fmla="*/ 335 w 428"/>
                <a:gd name="T9" fmla="*/ 334 h 558"/>
                <a:gd name="T10" fmla="*/ 409 w 428"/>
                <a:gd name="T11" fmla="*/ 464 h 558"/>
                <a:gd name="T12" fmla="*/ 335 w 428"/>
                <a:gd name="T13" fmla="*/ 501 h 558"/>
                <a:gd name="T14" fmla="*/ 205 w 428"/>
                <a:gd name="T15" fmla="*/ 520 h 558"/>
                <a:gd name="T16" fmla="*/ 38 w 428"/>
                <a:gd name="T17" fmla="*/ 520 h 558"/>
                <a:gd name="T18" fmla="*/ 19 w 428"/>
                <a:gd name="T19" fmla="*/ 316 h 558"/>
                <a:gd name="T20" fmla="*/ 112 w 428"/>
                <a:gd name="T21" fmla="*/ 149 h 558"/>
                <a:gd name="T22" fmla="*/ 186 w 428"/>
                <a:gd name="T23" fmla="*/ 112 h 558"/>
                <a:gd name="T24" fmla="*/ 260 w 428"/>
                <a:gd name="T25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558">
                  <a:moveTo>
                    <a:pt x="260" y="0"/>
                  </a:moveTo>
                  <a:lnTo>
                    <a:pt x="260" y="0"/>
                  </a:lnTo>
                  <a:cubicBezTo>
                    <a:pt x="260" y="0"/>
                    <a:pt x="409" y="19"/>
                    <a:pt x="409" y="112"/>
                  </a:cubicBezTo>
                  <a:cubicBezTo>
                    <a:pt x="427" y="186"/>
                    <a:pt x="409" y="204"/>
                    <a:pt x="371" y="242"/>
                  </a:cubicBezTo>
                  <a:cubicBezTo>
                    <a:pt x="335" y="279"/>
                    <a:pt x="316" y="279"/>
                    <a:pt x="335" y="334"/>
                  </a:cubicBezTo>
                  <a:cubicBezTo>
                    <a:pt x="371" y="390"/>
                    <a:pt x="409" y="464"/>
                    <a:pt x="409" y="464"/>
                  </a:cubicBezTo>
                  <a:cubicBezTo>
                    <a:pt x="409" y="464"/>
                    <a:pt x="371" y="483"/>
                    <a:pt x="335" y="501"/>
                  </a:cubicBezTo>
                  <a:cubicBezTo>
                    <a:pt x="279" y="520"/>
                    <a:pt x="260" y="520"/>
                    <a:pt x="205" y="520"/>
                  </a:cubicBezTo>
                  <a:cubicBezTo>
                    <a:pt x="167" y="539"/>
                    <a:pt x="56" y="557"/>
                    <a:pt x="38" y="520"/>
                  </a:cubicBezTo>
                  <a:cubicBezTo>
                    <a:pt x="38" y="483"/>
                    <a:pt x="0" y="390"/>
                    <a:pt x="19" y="316"/>
                  </a:cubicBezTo>
                  <a:cubicBezTo>
                    <a:pt x="38" y="260"/>
                    <a:pt x="112" y="149"/>
                    <a:pt x="112" y="149"/>
                  </a:cubicBezTo>
                  <a:cubicBezTo>
                    <a:pt x="112" y="149"/>
                    <a:pt x="167" y="130"/>
                    <a:pt x="186" y="112"/>
                  </a:cubicBezTo>
                  <a:cubicBezTo>
                    <a:pt x="223" y="93"/>
                    <a:pt x="260" y="19"/>
                    <a:pt x="260" y="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5" name="Freeform 48"/>
            <p:cNvSpPr>
              <a:spLocks noChangeArrowheads="1"/>
            </p:cNvSpPr>
            <p:nvPr/>
          </p:nvSpPr>
          <p:spPr bwMode="auto">
            <a:xfrm>
              <a:off x="6605588" y="5254625"/>
              <a:ext cx="708025" cy="1289050"/>
            </a:xfrm>
            <a:custGeom>
              <a:avLst/>
              <a:gdLst>
                <a:gd name="T0" fmla="*/ 1596 w 1968"/>
                <a:gd name="T1" fmla="*/ 75 h 3582"/>
                <a:gd name="T2" fmla="*/ 1596 w 1968"/>
                <a:gd name="T3" fmla="*/ 75 h 3582"/>
                <a:gd name="T4" fmla="*/ 1504 w 1968"/>
                <a:gd name="T5" fmla="*/ 186 h 3582"/>
                <a:gd name="T6" fmla="*/ 1466 w 1968"/>
                <a:gd name="T7" fmla="*/ 446 h 3582"/>
                <a:gd name="T8" fmla="*/ 1318 w 1968"/>
                <a:gd name="T9" fmla="*/ 465 h 3582"/>
                <a:gd name="T10" fmla="*/ 1262 w 1968"/>
                <a:gd name="T11" fmla="*/ 706 h 3582"/>
                <a:gd name="T12" fmla="*/ 1188 w 1968"/>
                <a:gd name="T13" fmla="*/ 650 h 3582"/>
                <a:gd name="T14" fmla="*/ 1133 w 1968"/>
                <a:gd name="T15" fmla="*/ 854 h 3582"/>
                <a:gd name="T16" fmla="*/ 1077 w 1968"/>
                <a:gd name="T17" fmla="*/ 836 h 3582"/>
                <a:gd name="T18" fmla="*/ 1039 w 1968"/>
                <a:gd name="T19" fmla="*/ 910 h 3582"/>
                <a:gd name="T20" fmla="*/ 743 w 1968"/>
                <a:gd name="T21" fmla="*/ 928 h 3582"/>
                <a:gd name="T22" fmla="*/ 502 w 1968"/>
                <a:gd name="T23" fmla="*/ 1077 h 3582"/>
                <a:gd name="T24" fmla="*/ 390 w 1968"/>
                <a:gd name="T25" fmla="*/ 1225 h 3582"/>
                <a:gd name="T26" fmla="*/ 297 w 1968"/>
                <a:gd name="T27" fmla="*/ 1652 h 3582"/>
                <a:gd name="T28" fmla="*/ 372 w 1968"/>
                <a:gd name="T29" fmla="*/ 2152 h 3582"/>
                <a:gd name="T30" fmla="*/ 56 w 1968"/>
                <a:gd name="T31" fmla="*/ 2486 h 3582"/>
                <a:gd name="T32" fmla="*/ 94 w 1968"/>
                <a:gd name="T33" fmla="*/ 3117 h 3582"/>
                <a:gd name="T34" fmla="*/ 186 w 1968"/>
                <a:gd name="T35" fmla="*/ 3284 h 3582"/>
                <a:gd name="T36" fmla="*/ 316 w 1968"/>
                <a:gd name="T37" fmla="*/ 3525 h 3582"/>
                <a:gd name="T38" fmla="*/ 594 w 1968"/>
                <a:gd name="T39" fmla="*/ 3525 h 3582"/>
                <a:gd name="T40" fmla="*/ 854 w 1968"/>
                <a:gd name="T41" fmla="*/ 3395 h 3582"/>
                <a:gd name="T42" fmla="*/ 1021 w 1968"/>
                <a:gd name="T43" fmla="*/ 2968 h 3582"/>
                <a:gd name="T44" fmla="*/ 1374 w 1968"/>
                <a:gd name="T45" fmla="*/ 2264 h 3582"/>
                <a:gd name="T46" fmla="*/ 1633 w 1968"/>
                <a:gd name="T47" fmla="*/ 1522 h 3582"/>
                <a:gd name="T48" fmla="*/ 1596 w 1968"/>
                <a:gd name="T49" fmla="*/ 1336 h 3582"/>
                <a:gd name="T50" fmla="*/ 1745 w 1968"/>
                <a:gd name="T51" fmla="*/ 1132 h 3582"/>
                <a:gd name="T52" fmla="*/ 1930 w 1968"/>
                <a:gd name="T53" fmla="*/ 1039 h 3582"/>
                <a:gd name="T54" fmla="*/ 1893 w 1968"/>
                <a:gd name="T55" fmla="*/ 761 h 3582"/>
                <a:gd name="T56" fmla="*/ 1819 w 1968"/>
                <a:gd name="T57" fmla="*/ 371 h 3582"/>
                <a:gd name="T58" fmla="*/ 1596 w 1968"/>
                <a:gd name="T59" fmla="*/ 75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3582">
                  <a:moveTo>
                    <a:pt x="1596" y="75"/>
                  </a:moveTo>
                  <a:lnTo>
                    <a:pt x="1596" y="75"/>
                  </a:lnTo>
                  <a:cubicBezTo>
                    <a:pt x="1596" y="75"/>
                    <a:pt x="1504" y="75"/>
                    <a:pt x="1504" y="186"/>
                  </a:cubicBezTo>
                  <a:cubicBezTo>
                    <a:pt x="1504" y="279"/>
                    <a:pt x="1522" y="390"/>
                    <a:pt x="1466" y="446"/>
                  </a:cubicBezTo>
                  <a:cubicBezTo>
                    <a:pt x="1410" y="483"/>
                    <a:pt x="1318" y="353"/>
                    <a:pt x="1318" y="465"/>
                  </a:cubicBezTo>
                  <a:cubicBezTo>
                    <a:pt x="1318" y="576"/>
                    <a:pt x="1299" y="706"/>
                    <a:pt x="1262" y="706"/>
                  </a:cubicBezTo>
                  <a:cubicBezTo>
                    <a:pt x="1225" y="706"/>
                    <a:pt x="1207" y="594"/>
                    <a:pt x="1188" y="650"/>
                  </a:cubicBezTo>
                  <a:cubicBezTo>
                    <a:pt x="1151" y="706"/>
                    <a:pt x="1133" y="854"/>
                    <a:pt x="1133" y="854"/>
                  </a:cubicBezTo>
                  <a:cubicBezTo>
                    <a:pt x="1077" y="836"/>
                    <a:pt x="1077" y="836"/>
                    <a:pt x="1077" y="836"/>
                  </a:cubicBezTo>
                  <a:cubicBezTo>
                    <a:pt x="1077" y="836"/>
                    <a:pt x="1095" y="891"/>
                    <a:pt x="1039" y="910"/>
                  </a:cubicBezTo>
                  <a:cubicBezTo>
                    <a:pt x="965" y="928"/>
                    <a:pt x="854" y="910"/>
                    <a:pt x="743" y="928"/>
                  </a:cubicBezTo>
                  <a:cubicBezTo>
                    <a:pt x="613" y="965"/>
                    <a:pt x="502" y="1077"/>
                    <a:pt x="502" y="1077"/>
                  </a:cubicBezTo>
                  <a:cubicBezTo>
                    <a:pt x="502" y="1077"/>
                    <a:pt x="409" y="1132"/>
                    <a:pt x="390" y="1225"/>
                  </a:cubicBezTo>
                  <a:cubicBezTo>
                    <a:pt x="372" y="1336"/>
                    <a:pt x="297" y="1466"/>
                    <a:pt x="297" y="1652"/>
                  </a:cubicBezTo>
                  <a:cubicBezTo>
                    <a:pt x="297" y="1837"/>
                    <a:pt x="446" y="2078"/>
                    <a:pt x="372" y="2152"/>
                  </a:cubicBezTo>
                  <a:cubicBezTo>
                    <a:pt x="279" y="2245"/>
                    <a:pt x="112" y="2301"/>
                    <a:pt x="56" y="2486"/>
                  </a:cubicBezTo>
                  <a:cubicBezTo>
                    <a:pt x="0" y="2691"/>
                    <a:pt x="38" y="3006"/>
                    <a:pt x="94" y="3117"/>
                  </a:cubicBezTo>
                  <a:cubicBezTo>
                    <a:pt x="149" y="3228"/>
                    <a:pt x="205" y="3228"/>
                    <a:pt x="186" y="3284"/>
                  </a:cubicBezTo>
                  <a:cubicBezTo>
                    <a:pt x="149" y="3340"/>
                    <a:pt x="168" y="3488"/>
                    <a:pt x="316" y="3525"/>
                  </a:cubicBezTo>
                  <a:cubicBezTo>
                    <a:pt x="465" y="3581"/>
                    <a:pt x="465" y="3525"/>
                    <a:pt x="594" y="3525"/>
                  </a:cubicBezTo>
                  <a:cubicBezTo>
                    <a:pt x="706" y="3525"/>
                    <a:pt x="780" y="3544"/>
                    <a:pt x="854" y="3395"/>
                  </a:cubicBezTo>
                  <a:cubicBezTo>
                    <a:pt x="928" y="3247"/>
                    <a:pt x="1003" y="3080"/>
                    <a:pt x="1021" y="2968"/>
                  </a:cubicBezTo>
                  <a:cubicBezTo>
                    <a:pt x="1039" y="2839"/>
                    <a:pt x="1299" y="2412"/>
                    <a:pt x="1374" y="2264"/>
                  </a:cubicBezTo>
                  <a:cubicBezTo>
                    <a:pt x="1448" y="2097"/>
                    <a:pt x="1633" y="1633"/>
                    <a:pt x="1633" y="1522"/>
                  </a:cubicBezTo>
                  <a:cubicBezTo>
                    <a:pt x="1633" y="1410"/>
                    <a:pt x="1596" y="1410"/>
                    <a:pt x="1596" y="1336"/>
                  </a:cubicBezTo>
                  <a:cubicBezTo>
                    <a:pt x="1615" y="1262"/>
                    <a:pt x="1689" y="1169"/>
                    <a:pt x="1745" y="1132"/>
                  </a:cubicBezTo>
                  <a:cubicBezTo>
                    <a:pt x="1819" y="1095"/>
                    <a:pt x="1875" y="1039"/>
                    <a:pt x="1930" y="1039"/>
                  </a:cubicBezTo>
                  <a:cubicBezTo>
                    <a:pt x="1967" y="1039"/>
                    <a:pt x="1893" y="854"/>
                    <a:pt x="1893" y="761"/>
                  </a:cubicBezTo>
                  <a:cubicBezTo>
                    <a:pt x="1893" y="668"/>
                    <a:pt x="1911" y="501"/>
                    <a:pt x="1819" y="371"/>
                  </a:cubicBezTo>
                  <a:cubicBezTo>
                    <a:pt x="1745" y="223"/>
                    <a:pt x="1745" y="0"/>
                    <a:pt x="1596" y="75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6" name="Freeform 49"/>
            <p:cNvSpPr>
              <a:spLocks noChangeArrowheads="1"/>
            </p:cNvSpPr>
            <p:nvPr/>
          </p:nvSpPr>
          <p:spPr bwMode="auto">
            <a:xfrm>
              <a:off x="7392988" y="6143625"/>
              <a:ext cx="80962" cy="73025"/>
            </a:xfrm>
            <a:custGeom>
              <a:avLst/>
              <a:gdLst>
                <a:gd name="T0" fmla="*/ 37 w 223"/>
                <a:gd name="T1" fmla="*/ 55 h 205"/>
                <a:gd name="T2" fmla="*/ 37 w 223"/>
                <a:gd name="T3" fmla="*/ 55 h 205"/>
                <a:gd name="T4" fmla="*/ 74 w 223"/>
                <a:gd name="T5" fmla="*/ 185 h 205"/>
                <a:gd name="T6" fmla="*/ 148 w 223"/>
                <a:gd name="T7" fmla="*/ 55 h 205"/>
                <a:gd name="T8" fmla="*/ 37 w 223"/>
                <a:gd name="T9" fmla="*/ 5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5">
                  <a:moveTo>
                    <a:pt x="37" y="55"/>
                  </a:moveTo>
                  <a:lnTo>
                    <a:pt x="37" y="55"/>
                  </a:lnTo>
                  <a:cubicBezTo>
                    <a:pt x="37" y="55"/>
                    <a:pt x="0" y="204"/>
                    <a:pt x="74" y="185"/>
                  </a:cubicBezTo>
                  <a:cubicBezTo>
                    <a:pt x="130" y="167"/>
                    <a:pt x="222" y="93"/>
                    <a:pt x="148" y="55"/>
                  </a:cubicBezTo>
                  <a:cubicBezTo>
                    <a:pt x="74" y="18"/>
                    <a:pt x="37" y="0"/>
                    <a:pt x="37" y="55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7" name="Freeform 50"/>
            <p:cNvSpPr>
              <a:spLocks noChangeArrowheads="1"/>
            </p:cNvSpPr>
            <p:nvPr/>
          </p:nvSpPr>
          <p:spPr bwMode="auto">
            <a:xfrm>
              <a:off x="7567613" y="6083300"/>
              <a:ext cx="80962" cy="66675"/>
            </a:xfrm>
            <a:custGeom>
              <a:avLst/>
              <a:gdLst>
                <a:gd name="T0" fmla="*/ 93 w 223"/>
                <a:gd name="T1" fmla="*/ 37 h 186"/>
                <a:gd name="T2" fmla="*/ 93 w 223"/>
                <a:gd name="T3" fmla="*/ 37 h 186"/>
                <a:gd name="T4" fmla="*/ 19 w 223"/>
                <a:gd name="T5" fmla="*/ 55 h 186"/>
                <a:gd name="T6" fmla="*/ 93 w 223"/>
                <a:gd name="T7" fmla="*/ 148 h 186"/>
                <a:gd name="T8" fmla="*/ 204 w 223"/>
                <a:gd name="T9" fmla="*/ 55 h 186"/>
                <a:gd name="T10" fmla="*/ 93 w 223"/>
                <a:gd name="T11" fmla="*/ 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86">
                  <a:moveTo>
                    <a:pt x="93" y="37"/>
                  </a:moveTo>
                  <a:lnTo>
                    <a:pt x="93" y="37"/>
                  </a:lnTo>
                  <a:cubicBezTo>
                    <a:pt x="93" y="37"/>
                    <a:pt x="37" y="0"/>
                    <a:pt x="19" y="55"/>
                  </a:cubicBezTo>
                  <a:cubicBezTo>
                    <a:pt x="0" y="111"/>
                    <a:pt x="37" y="185"/>
                    <a:pt x="93" y="148"/>
                  </a:cubicBezTo>
                  <a:cubicBezTo>
                    <a:pt x="148" y="111"/>
                    <a:pt x="186" y="111"/>
                    <a:pt x="204" y="55"/>
                  </a:cubicBezTo>
                  <a:cubicBezTo>
                    <a:pt x="222" y="0"/>
                    <a:pt x="186" y="0"/>
                    <a:pt x="93" y="37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8" name="Freeform 51"/>
            <p:cNvSpPr>
              <a:spLocks noChangeArrowheads="1"/>
            </p:cNvSpPr>
            <p:nvPr/>
          </p:nvSpPr>
          <p:spPr bwMode="auto">
            <a:xfrm>
              <a:off x="7586663" y="4579938"/>
              <a:ext cx="80962" cy="87312"/>
            </a:xfrm>
            <a:custGeom>
              <a:avLst/>
              <a:gdLst>
                <a:gd name="T0" fmla="*/ 37 w 223"/>
                <a:gd name="T1" fmla="*/ 37 h 242"/>
                <a:gd name="T2" fmla="*/ 37 w 223"/>
                <a:gd name="T3" fmla="*/ 37 h 242"/>
                <a:gd name="T4" fmla="*/ 18 w 223"/>
                <a:gd name="T5" fmla="*/ 148 h 242"/>
                <a:gd name="T6" fmla="*/ 92 w 223"/>
                <a:gd name="T7" fmla="*/ 241 h 242"/>
                <a:gd name="T8" fmla="*/ 185 w 223"/>
                <a:gd name="T9" fmla="*/ 148 h 242"/>
                <a:gd name="T10" fmla="*/ 37 w 223"/>
                <a:gd name="T11" fmla="*/ 3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42">
                  <a:moveTo>
                    <a:pt x="37" y="37"/>
                  </a:moveTo>
                  <a:lnTo>
                    <a:pt x="37" y="37"/>
                  </a:lnTo>
                  <a:cubicBezTo>
                    <a:pt x="0" y="56"/>
                    <a:pt x="18" y="148"/>
                    <a:pt x="18" y="148"/>
                  </a:cubicBezTo>
                  <a:cubicBezTo>
                    <a:pt x="18" y="148"/>
                    <a:pt x="0" y="241"/>
                    <a:pt x="92" y="241"/>
                  </a:cubicBezTo>
                  <a:cubicBezTo>
                    <a:pt x="166" y="241"/>
                    <a:pt x="222" y="186"/>
                    <a:pt x="185" y="148"/>
                  </a:cubicBezTo>
                  <a:cubicBezTo>
                    <a:pt x="148" y="112"/>
                    <a:pt x="92" y="0"/>
                    <a:pt x="37" y="37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59" name="Freeform 52"/>
            <p:cNvSpPr>
              <a:spLocks noChangeArrowheads="1"/>
            </p:cNvSpPr>
            <p:nvPr/>
          </p:nvSpPr>
          <p:spPr bwMode="auto">
            <a:xfrm>
              <a:off x="949325" y="2905125"/>
              <a:ext cx="53975" cy="93663"/>
            </a:xfrm>
            <a:custGeom>
              <a:avLst/>
              <a:gdLst>
                <a:gd name="T0" fmla="*/ 36 w 149"/>
                <a:gd name="T1" fmla="*/ 19 h 261"/>
                <a:gd name="T2" fmla="*/ 36 w 149"/>
                <a:gd name="T3" fmla="*/ 19 h 261"/>
                <a:gd name="T4" fmla="*/ 0 w 149"/>
                <a:gd name="T5" fmla="*/ 148 h 261"/>
                <a:gd name="T6" fmla="*/ 111 w 149"/>
                <a:gd name="T7" fmla="*/ 204 h 261"/>
                <a:gd name="T8" fmla="*/ 74 w 149"/>
                <a:gd name="T9" fmla="*/ 93 h 261"/>
                <a:gd name="T10" fmla="*/ 36 w 149"/>
                <a:gd name="T11" fmla="*/ 1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61">
                  <a:moveTo>
                    <a:pt x="36" y="19"/>
                  </a:moveTo>
                  <a:lnTo>
                    <a:pt x="36" y="19"/>
                  </a:lnTo>
                  <a:cubicBezTo>
                    <a:pt x="36" y="19"/>
                    <a:pt x="0" y="111"/>
                    <a:pt x="0" y="148"/>
                  </a:cubicBezTo>
                  <a:cubicBezTo>
                    <a:pt x="0" y="185"/>
                    <a:pt x="74" y="260"/>
                    <a:pt x="111" y="204"/>
                  </a:cubicBezTo>
                  <a:cubicBezTo>
                    <a:pt x="148" y="130"/>
                    <a:pt x="74" y="93"/>
                    <a:pt x="74" y="93"/>
                  </a:cubicBezTo>
                  <a:cubicBezTo>
                    <a:pt x="74" y="93"/>
                    <a:pt x="74" y="0"/>
                    <a:pt x="36" y="19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0" name="Freeform 53"/>
            <p:cNvSpPr>
              <a:spLocks noChangeArrowheads="1"/>
            </p:cNvSpPr>
            <p:nvPr/>
          </p:nvSpPr>
          <p:spPr bwMode="auto">
            <a:xfrm>
              <a:off x="1430338" y="1589088"/>
              <a:ext cx="87312" cy="41275"/>
            </a:xfrm>
            <a:custGeom>
              <a:avLst/>
              <a:gdLst>
                <a:gd name="T0" fmla="*/ 93 w 242"/>
                <a:gd name="T1" fmla="*/ 0 h 113"/>
                <a:gd name="T2" fmla="*/ 93 w 242"/>
                <a:gd name="T3" fmla="*/ 0 h 113"/>
                <a:gd name="T4" fmla="*/ 19 w 242"/>
                <a:gd name="T5" fmla="*/ 56 h 113"/>
                <a:gd name="T6" fmla="*/ 130 w 242"/>
                <a:gd name="T7" fmla="*/ 112 h 113"/>
                <a:gd name="T8" fmla="*/ 93 w 242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13">
                  <a:moveTo>
                    <a:pt x="93" y="0"/>
                  </a:moveTo>
                  <a:lnTo>
                    <a:pt x="93" y="0"/>
                  </a:lnTo>
                  <a:cubicBezTo>
                    <a:pt x="93" y="0"/>
                    <a:pt x="0" y="19"/>
                    <a:pt x="19" y="56"/>
                  </a:cubicBezTo>
                  <a:cubicBezTo>
                    <a:pt x="55" y="93"/>
                    <a:pt x="130" y="112"/>
                    <a:pt x="130" y="112"/>
                  </a:cubicBezTo>
                  <a:cubicBezTo>
                    <a:pt x="130" y="112"/>
                    <a:pt x="241" y="19"/>
                    <a:pt x="93" y="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1" name="Freeform 54"/>
            <p:cNvSpPr>
              <a:spLocks noChangeArrowheads="1"/>
            </p:cNvSpPr>
            <p:nvPr/>
          </p:nvSpPr>
          <p:spPr bwMode="auto">
            <a:xfrm>
              <a:off x="1357313" y="1555750"/>
              <a:ext cx="47625" cy="20638"/>
            </a:xfrm>
            <a:custGeom>
              <a:avLst/>
              <a:gdLst>
                <a:gd name="T0" fmla="*/ 0 w 131"/>
                <a:gd name="T1" fmla="*/ 0 h 56"/>
                <a:gd name="T2" fmla="*/ 0 w 131"/>
                <a:gd name="T3" fmla="*/ 0 h 56"/>
                <a:gd name="T4" fmla="*/ 18 w 131"/>
                <a:gd name="T5" fmla="*/ 55 h 56"/>
                <a:gd name="T6" fmla="*/ 0 w 131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56">
                  <a:moveTo>
                    <a:pt x="0" y="0"/>
                  </a:moveTo>
                  <a:lnTo>
                    <a:pt x="0" y="0"/>
                  </a:ln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30" y="0"/>
                    <a:pt x="0" y="0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2" name="Freeform 55"/>
            <p:cNvSpPr>
              <a:spLocks noChangeArrowheads="1"/>
            </p:cNvSpPr>
            <p:nvPr/>
          </p:nvSpPr>
          <p:spPr bwMode="auto">
            <a:xfrm>
              <a:off x="1663700" y="1582738"/>
              <a:ext cx="53975" cy="66675"/>
            </a:xfrm>
            <a:custGeom>
              <a:avLst/>
              <a:gdLst>
                <a:gd name="T0" fmla="*/ 56 w 149"/>
                <a:gd name="T1" fmla="*/ 0 h 186"/>
                <a:gd name="T2" fmla="*/ 56 w 149"/>
                <a:gd name="T3" fmla="*/ 0 h 186"/>
                <a:gd name="T4" fmla="*/ 0 w 149"/>
                <a:gd name="T5" fmla="*/ 74 h 186"/>
                <a:gd name="T6" fmla="*/ 74 w 149"/>
                <a:gd name="T7" fmla="*/ 111 h 186"/>
                <a:gd name="T8" fmla="*/ 56 w 149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86">
                  <a:moveTo>
                    <a:pt x="56" y="0"/>
                  </a:moveTo>
                  <a:lnTo>
                    <a:pt x="56" y="0"/>
                  </a:ln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37" y="185"/>
                    <a:pt x="74" y="111"/>
                  </a:cubicBezTo>
                  <a:cubicBezTo>
                    <a:pt x="93" y="37"/>
                    <a:pt x="148" y="0"/>
                    <a:pt x="56" y="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3" name="Freeform 56"/>
            <p:cNvSpPr>
              <a:spLocks noChangeArrowheads="1"/>
            </p:cNvSpPr>
            <p:nvPr/>
          </p:nvSpPr>
          <p:spPr bwMode="auto">
            <a:xfrm>
              <a:off x="1717675" y="1509713"/>
              <a:ext cx="41275" cy="47625"/>
            </a:xfrm>
            <a:custGeom>
              <a:avLst/>
              <a:gdLst>
                <a:gd name="T0" fmla="*/ 0 w 113"/>
                <a:gd name="T1" fmla="*/ 0 h 131"/>
                <a:gd name="T2" fmla="*/ 0 w 113"/>
                <a:gd name="T3" fmla="*/ 0 h 131"/>
                <a:gd name="T4" fmla="*/ 19 w 113"/>
                <a:gd name="T5" fmla="*/ 130 h 131"/>
                <a:gd name="T6" fmla="*/ 0 w 113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31">
                  <a:moveTo>
                    <a:pt x="0" y="0"/>
                  </a:moveTo>
                  <a:lnTo>
                    <a:pt x="0" y="0"/>
                  </a:lnTo>
                  <a:cubicBezTo>
                    <a:pt x="19" y="130"/>
                    <a:pt x="19" y="130"/>
                    <a:pt x="19" y="130"/>
                  </a:cubicBezTo>
                  <a:cubicBezTo>
                    <a:pt x="19" y="130"/>
                    <a:pt x="112" y="0"/>
                    <a:pt x="0" y="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4" name="Freeform 57"/>
            <p:cNvSpPr>
              <a:spLocks noChangeArrowheads="1"/>
            </p:cNvSpPr>
            <p:nvPr/>
          </p:nvSpPr>
          <p:spPr bwMode="auto">
            <a:xfrm>
              <a:off x="1490663" y="1101725"/>
              <a:ext cx="39687" cy="66675"/>
            </a:xfrm>
            <a:custGeom>
              <a:avLst/>
              <a:gdLst>
                <a:gd name="T0" fmla="*/ 18 w 112"/>
                <a:gd name="T1" fmla="*/ 0 h 186"/>
                <a:gd name="T2" fmla="*/ 18 w 112"/>
                <a:gd name="T3" fmla="*/ 0 h 186"/>
                <a:gd name="T4" fmla="*/ 0 w 112"/>
                <a:gd name="T5" fmla="*/ 74 h 186"/>
                <a:gd name="T6" fmla="*/ 111 w 112"/>
                <a:gd name="T7" fmla="*/ 130 h 186"/>
                <a:gd name="T8" fmla="*/ 18 w 112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86">
                  <a:moveTo>
                    <a:pt x="18" y="0"/>
                  </a:moveTo>
                  <a:lnTo>
                    <a:pt x="18" y="0"/>
                  </a:ln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111" y="185"/>
                    <a:pt x="111" y="130"/>
                  </a:cubicBezTo>
                  <a:cubicBezTo>
                    <a:pt x="111" y="74"/>
                    <a:pt x="74" y="19"/>
                    <a:pt x="18" y="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5" name="Freeform 65"/>
            <p:cNvSpPr>
              <a:spLocks noChangeArrowheads="1"/>
            </p:cNvSpPr>
            <p:nvPr/>
          </p:nvSpPr>
          <p:spPr bwMode="auto">
            <a:xfrm>
              <a:off x="1417638" y="2938463"/>
              <a:ext cx="260350" cy="80962"/>
            </a:xfrm>
            <a:custGeom>
              <a:avLst/>
              <a:gdLst>
                <a:gd name="T0" fmla="*/ 74 w 724"/>
                <a:gd name="T1" fmla="*/ 37 h 223"/>
                <a:gd name="T2" fmla="*/ 74 w 724"/>
                <a:gd name="T3" fmla="*/ 37 h 223"/>
                <a:gd name="T4" fmla="*/ 241 w 724"/>
                <a:gd name="T5" fmla="*/ 37 h 223"/>
                <a:gd name="T6" fmla="*/ 501 w 724"/>
                <a:gd name="T7" fmla="*/ 37 h 223"/>
                <a:gd name="T8" fmla="*/ 686 w 724"/>
                <a:gd name="T9" fmla="*/ 92 h 223"/>
                <a:gd name="T10" fmla="*/ 575 w 724"/>
                <a:gd name="T11" fmla="*/ 203 h 223"/>
                <a:gd name="T12" fmla="*/ 482 w 724"/>
                <a:gd name="T13" fmla="*/ 167 h 223"/>
                <a:gd name="T14" fmla="*/ 278 w 724"/>
                <a:gd name="T15" fmla="*/ 167 h 223"/>
                <a:gd name="T16" fmla="*/ 92 w 724"/>
                <a:gd name="T17" fmla="*/ 203 h 223"/>
                <a:gd name="T18" fmla="*/ 0 w 724"/>
                <a:gd name="T19" fmla="*/ 222 h 223"/>
                <a:gd name="T20" fmla="*/ 74 w 724"/>
                <a:gd name="T21" fmla="*/ 111 h 223"/>
                <a:gd name="T22" fmla="*/ 74 w 724"/>
                <a:gd name="T23" fmla="*/ 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4" h="223">
                  <a:moveTo>
                    <a:pt x="74" y="37"/>
                  </a:moveTo>
                  <a:lnTo>
                    <a:pt x="74" y="37"/>
                  </a:lnTo>
                  <a:cubicBezTo>
                    <a:pt x="74" y="37"/>
                    <a:pt x="111" y="0"/>
                    <a:pt x="241" y="37"/>
                  </a:cubicBezTo>
                  <a:cubicBezTo>
                    <a:pt x="371" y="55"/>
                    <a:pt x="389" y="37"/>
                    <a:pt x="501" y="37"/>
                  </a:cubicBezTo>
                  <a:cubicBezTo>
                    <a:pt x="593" y="55"/>
                    <a:pt x="723" y="18"/>
                    <a:pt x="686" y="92"/>
                  </a:cubicBezTo>
                  <a:cubicBezTo>
                    <a:pt x="649" y="167"/>
                    <a:pt x="668" y="185"/>
                    <a:pt x="575" y="203"/>
                  </a:cubicBezTo>
                  <a:cubicBezTo>
                    <a:pt x="482" y="222"/>
                    <a:pt x="519" y="167"/>
                    <a:pt x="482" y="167"/>
                  </a:cubicBezTo>
                  <a:cubicBezTo>
                    <a:pt x="427" y="167"/>
                    <a:pt x="334" y="129"/>
                    <a:pt x="278" y="167"/>
                  </a:cubicBezTo>
                  <a:cubicBezTo>
                    <a:pt x="204" y="203"/>
                    <a:pt x="148" y="203"/>
                    <a:pt x="92" y="203"/>
                  </a:cubicBezTo>
                  <a:cubicBezTo>
                    <a:pt x="56" y="203"/>
                    <a:pt x="0" y="222"/>
                    <a:pt x="0" y="222"/>
                  </a:cubicBezTo>
                  <a:cubicBezTo>
                    <a:pt x="0" y="222"/>
                    <a:pt x="74" y="129"/>
                    <a:pt x="74" y="111"/>
                  </a:cubicBezTo>
                  <a:cubicBezTo>
                    <a:pt x="74" y="74"/>
                    <a:pt x="148" y="55"/>
                    <a:pt x="74" y="37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6" name="Freeform 66"/>
            <p:cNvSpPr>
              <a:spLocks noChangeArrowheads="1"/>
            </p:cNvSpPr>
            <p:nvPr/>
          </p:nvSpPr>
          <p:spPr bwMode="auto">
            <a:xfrm>
              <a:off x="3440113" y="4127500"/>
              <a:ext cx="33337" cy="53975"/>
            </a:xfrm>
            <a:custGeom>
              <a:avLst/>
              <a:gdLst>
                <a:gd name="T0" fmla="*/ 37 w 93"/>
                <a:gd name="T1" fmla="*/ 37 h 148"/>
                <a:gd name="T2" fmla="*/ 37 w 93"/>
                <a:gd name="T3" fmla="*/ 37 h 148"/>
                <a:gd name="T4" fmla="*/ 0 w 93"/>
                <a:gd name="T5" fmla="*/ 129 h 148"/>
                <a:gd name="T6" fmla="*/ 92 w 93"/>
                <a:gd name="T7" fmla="*/ 110 h 148"/>
                <a:gd name="T8" fmla="*/ 37 w 93"/>
                <a:gd name="T9" fmla="*/ 3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8">
                  <a:moveTo>
                    <a:pt x="37" y="37"/>
                  </a:moveTo>
                  <a:lnTo>
                    <a:pt x="37" y="37"/>
                  </a:lnTo>
                  <a:cubicBezTo>
                    <a:pt x="37" y="37"/>
                    <a:pt x="0" y="91"/>
                    <a:pt x="0" y="129"/>
                  </a:cubicBezTo>
                  <a:cubicBezTo>
                    <a:pt x="18" y="147"/>
                    <a:pt x="92" y="147"/>
                    <a:pt x="92" y="110"/>
                  </a:cubicBezTo>
                  <a:cubicBezTo>
                    <a:pt x="92" y="91"/>
                    <a:pt x="92" y="0"/>
                    <a:pt x="37" y="37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7" name="Freeform 67"/>
            <p:cNvSpPr>
              <a:spLocks noChangeArrowheads="1"/>
            </p:cNvSpPr>
            <p:nvPr/>
          </p:nvSpPr>
          <p:spPr bwMode="auto">
            <a:xfrm>
              <a:off x="3506788" y="4025900"/>
              <a:ext cx="41275" cy="41275"/>
            </a:xfrm>
            <a:custGeom>
              <a:avLst/>
              <a:gdLst>
                <a:gd name="T0" fmla="*/ 19 w 113"/>
                <a:gd name="T1" fmla="*/ 56 h 113"/>
                <a:gd name="T2" fmla="*/ 19 w 113"/>
                <a:gd name="T3" fmla="*/ 56 h 113"/>
                <a:gd name="T4" fmla="*/ 19 w 113"/>
                <a:gd name="T5" fmla="*/ 112 h 113"/>
                <a:gd name="T6" fmla="*/ 93 w 113"/>
                <a:gd name="T7" fmla="*/ 74 h 113"/>
                <a:gd name="T8" fmla="*/ 19 w 113"/>
                <a:gd name="T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19" y="56"/>
                  </a:moveTo>
                  <a:lnTo>
                    <a:pt x="19" y="56"/>
                  </a:lnTo>
                  <a:cubicBezTo>
                    <a:pt x="19" y="56"/>
                    <a:pt x="0" y="112"/>
                    <a:pt x="19" y="112"/>
                  </a:cubicBezTo>
                  <a:cubicBezTo>
                    <a:pt x="37" y="112"/>
                    <a:pt x="93" y="74"/>
                    <a:pt x="93" y="74"/>
                  </a:cubicBezTo>
                  <a:cubicBezTo>
                    <a:pt x="93" y="74"/>
                    <a:pt x="112" y="0"/>
                    <a:pt x="19" y="56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8" name="Freeform 68"/>
            <p:cNvSpPr>
              <a:spLocks noChangeArrowheads="1"/>
            </p:cNvSpPr>
            <p:nvPr/>
          </p:nvSpPr>
          <p:spPr bwMode="auto">
            <a:xfrm>
              <a:off x="3627438" y="3825875"/>
              <a:ext cx="66675" cy="73025"/>
            </a:xfrm>
            <a:custGeom>
              <a:avLst/>
              <a:gdLst>
                <a:gd name="T0" fmla="*/ 37 w 186"/>
                <a:gd name="T1" fmla="*/ 92 h 205"/>
                <a:gd name="T2" fmla="*/ 37 w 186"/>
                <a:gd name="T3" fmla="*/ 92 h 205"/>
                <a:gd name="T4" fmla="*/ 19 w 186"/>
                <a:gd name="T5" fmla="*/ 130 h 205"/>
                <a:gd name="T6" fmla="*/ 37 w 186"/>
                <a:gd name="T7" fmla="*/ 204 h 205"/>
                <a:gd name="T8" fmla="*/ 130 w 186"/>
                <a:gd name="T9" fmla="*/ 167 h 205"/>
                <a:gd name="T10" fmla="*/ 149 w 186"/>
                <a:gd name="T11" fmla="*/ 56 h 205"/>
                <a:gd name="T12" fmla="*/ 37 w 186"/>
                <a:gd name="T13" fmla="*/ 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05">
                  <a:moveTo>
                    <a:pt x="37" y="92"/>
                  </a:moveTo>
                  <a:lnTo>
                    <a:pt x="37" y="92"/>
                  </a:lnTo>
                  <a:cubicBezTo>
                    <a:pt x="19" y="130"/>
                    <a:pt x="19" y="130"/>
                    <a:pt x="19" y="130"/>
                  </a:cubicBezTo>
                  <a:cubicBezTo>
                    <a:pt x="19" y="130"/>
                    <a:pt x="0" y="185"/>
                    <a:pt x="37" y="204"/>
                  </a:cubicBezTo>
                  <a:cubicBezTo>
                    <a:pt x="74" y="204"/>
                    <a:pt x="74" y="185"/>
                    <a:pt x="130" y="167"/>
                  </a:cubicBezTo>
                  <a:cubicBezTo>
                    <a:pt x="167" y="130"/>
                    <a:pt x="185" y="74"/>
                    <a:pt x="149" y="56"/>
                  </a:cubicBezTo>
                  <a:cubicBezTo>
                    <a:pt x="130" y="37"/>
                    <a:pt x="56" y="0"/>
                    <a:pt x="37" y="92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69" name="Freeform 69"/>
            <p:cNvSpPr>
              <a:spLocks noChangeArrowheads="1"/>
            </p:cNvSpPr>
            <p:nvPr/>
          </p:nvSpPr>
          <p:spPr bwMode="auto">
            <a:xfrm>
              <a:off x="1390650" y="1670050"/>
              <a:ext cx="768350" cy="614363"/>
            </a:xfrm>
            <a:custGeom>
              <a:avLst/>
              <a:gdLst>
                <a:gd name="T0" fmla="*/ 964 w 2134"/>
                <a:gd name="T1" fmla="*/ 37 h 1708"/>
                <a:gd name="T2" fmla="*/ 964 w 2134"/>
                <a:gd name="T3" fmla="*/ 37 h 1708"/>
                <a:gd name="T4" fmla="*/ 2133 w 2134"/>
                <a:gd name="T5" fmla="*/ 0 h 1708"/>
                <a:gd name="T6" fmla="*/ 2133 w 2134"/>
                <a:gd name="T7" fmla="*/ 519 h 1708"/>
                <a:gd name="T8" fmla="*/ 1279 w 2134"/>
                <a:gd name="T9" fmla="*/ 538 h 1708"/>
                <a:gd name="T10" fmla="*/ 1261 w 2134"/>
                <a:gd name="T11" fmla="*/ 890 h 1708"/>
                <a:gd name="T12" fmla="*/ 1243 w 2134"/>
                <a:gd name="T13" fmla="*/ 1131 h 1708"/>
                <a:gd name="T14" fmla="*/ 1057 w 2134"/>
                <a:gd name="T15" fmla="*/ 1280 h 1708"/>
                <a:gd name="T16" fmla="*/ 1020 w 2134"/>
                <a:gd name="T17" fmla="*/ 1410 h 1708"/>
                <a:gd name="T18" fmla="*/ 1020 w 2134"/>
                <a:gd name="T19" fmla="*/ 1596 h 1708"/>
                <a:gd name="T20" fmla="*/ 964 w 2134"/>
                <a:gd name="T21" fmla="*/ 1707 h 1708"/>
                <a:gd name="T22" fmla="*/ 0 w 2134"/>
                <a:gd name="T23" fmla="*/ 1632 h 1708"/>
                <a:gd name="T24" fmla="*/ 55 w 2134"/>
                <a:gd name="T25" fmla="*/ 1502 h 1708"/>
                <a:gd name="T26" fmla="*/ 92 w 2134"/>
                <a:gd name="T27" fmla="*/ 1447 h 1708"/>
                <a:gd name="T28" fmla="*/ 148 w 2134"/>
                <a:gd name="T29" fmla="*/ 1336 h 1708"/>
                <a:gd name="T30" fmla="*/ 296 w 2134"/>
                <a:gd name="T31" fmla="*/ 1095 h 1708"/>
                <a:gd name="T32" fmla="*/ 426 w 2134"/>
                <a:gd name="T33" fmla="*/ 854 h 1708"/>
                <a:gd name="T34" fmla="*/ 575 w 2134"/>
                <a:gd name="T35" fmla="*/ 760 h 1708"/>
                <a:gd name="T36" fmla="*/ 612 w 2134"/>
                <a:gd name="T37" fmla="*/ 649 h 1708"/>
                <a:gd name="T38" fmla="*/ 649 w 2134"/>
                <a:gd name="T39" fmla="*/ 464 h 1708"/>
                <a:gd name="T40" fmla="*/ 908 w 2134"/>
                <a:gd name="T41" fmla="*/ 186 h 1708"/>
                <a:gd name="T42" fmla="*/ 964 w 2134"/>
                <a:gd name="T43" fmla="*/ 37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4" h="1708">
                  <a:moveTo>
                    <a:pt x="964" y="37"/>
                  </a:moveTo>
                  <a:lnTo>
                    <a:pt x="964" y="37"/>
                  </a:lnTo>
                  <a:cubicBezTo>
                    <a:pt x="2133" y="0"/>
                    <a:pt x="2133" y="0"/>
                    <a:pt x="2133" y="0"/>
                  </a:cubicBezTo>
                  <a:cubicBezTo>
                    <a:pt x="2133" y="519"/>
                    <a:pt x="2133" y="519"/>
                    <a:pt x="2133" y="519"/>
                  </a:cubicBezTo>
                  <a:cubicBezTo>
                    <a:pt x="1279" y="538"/>
                    <a:pt x="1279" y="538"/>
                    <a:pt x="1279" y="538"/>
                  </a:cubicBezTo>
                  <a:cubicBezTo>
                    <a:pt x="1279" y="538"/>
                    <a:pt x="1261" y="872"/>
                    <a:pt x="1261" y="890"/>
                  </a:cubicBezTo>
                  <a:cubicBezTo>
                    <a:pt x="1261" y="928"/>
                    <a:pt x="1279" y="1076"/>
                    <a:pt x="1243" y="1131"/>
                  </a:cubicBezTo>
                  <a:cubicBezTo>
                    <a:pt x="1205" y="1169"/>
                    <a:pt x="1057" y="1243"/>
                    <a:pt x="1057" y="1280"/>
                  </a:cubicBezTo>
                  <a:cubicBezTo>
                    <a:pt x="1038" y="1299"/>
                    <a:pt x="1020" y="1373"/>
                    <a:pt x="1020" y="1410"/>
                  </a:cubicBezTo>
                  <a:cubicBezTo>
                    <a:pt x="1020" y="1447"/>
                    <a:pt x="1038" y="1558"/>
                    <a:pt x="1020" y="1596"/>
                  </a:cubicBezTo>
                  <a:cubicBezTo>
                    <a:pt x="1020" y="1614"/>
                    <a:pt x="983" y="1707"/>
                    <a:pt x="964" y="1707"/>
                  </a:cubicBezTo>
                  <a:cubicBezTo>
                    <a:pt x="0" y="1632"/>
                    <a:pt x="0" y="1632"/>
                    <a:pt x="0" y="1632"/>
                  </a:cubicBezTo>
                  <a:cubicBezTo>
                    <a:pt x="0" y="1632"/>
                    <a:pt x="18" y="1540"/>
                    <a:pt x="55" y="1502"/>
                  </a:cubicBezTo>
                  <a:cubicBezTo>
                    <a:pt x="55" y="1502"/>
                    <a:pt x="92" y="1484"/>
                    <a:pt x="92" y="1447"/>
                  </a:cubicBezTo>
                  <a:cubicBezTo>
                    <a:pt x="92" y="1447"/>
                    <a:pt x="92" y="1373"/>
                    <a:pt x="148" y="1336"/>
                  </a:cubicBezTo>
                  <a:cubicBezTo>
                    <a:pt x="222" y="1280"/>
                    <a:pt x="296" y="1095"/>
                    <a:pt x="296" y="1095"/>
                  </a:cubicBezTo>
                  <a:cubicBezTo>
                    <a:pt x="296" y="1095"/>
                    <a:pt x="389" y="872"/>
                    <a:pt x="426" y="854"/>
                  </a:cubicBezTo>
                  <a:cubicBezTo>
                    <a:pt x="445" y="835"/>
                    <a:pt x="501" y="779"/>
                    <a:pt x="575" y="760"/>
                  </a:cubicBezTo>
                  <a:cubicBezTo>
                    <a:pt x="575" y="760"/>
                    <a:pt x="612" y="760"/>
                    <a:pt x="612" y="649"/>
                  </a:cubicBezTo>
                  <a:cubicBezTo>
                    <a:pt x="612" y="649"/>
                    <a:pt x="593" y="519"/>
                    <a:pt x="649" y="464"/>
                  </a:cubicBezTo>
                  <a:cubicBezTo>
                    <a:pt x="723" y="389"/>
                    <a:pt x="890" y="222"/>
                    <a:pt x="908" y="186"/>
                  </a:cubicBezTo>
                  <a:cubicBezTo>
                    <a:pt x="927" y="167"/>
                    <a:pt x="983" y="56"/>
                    <a:pt x="964" y="37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70" name="Freeform 70"/>
            <p:cNvSpPr>
              <a:spLocks noChangeArrowheads="1"/>
            </p:cNvSpPr>
            <p:nvPr/>
          </p:nvSpPr>
          <p:spPr bwMode="auto">
            <a:xfrm>
              <a:off x="5849938" y="5014913"/>
              <a:ext cx="127000" cy="487362"/>
            </a:xfrm>
            <a:custGeom>
              <a:avLst/>
              <a:gdLst>
                <a:gd name="T0" fmla="*/ 38 w 354"/>
                <a:gd name="T1" fmla="*/ 55 h 1355"/>
                <a:gd name="T2" fmla="*/ 38 w 354"/>
                <a:gd name="T3" fmla="*/ 55 h 1355"/>
                <a:gd name="T4" fmla="*/ 38 w 354"/>
                <a:gd name="T5" fmla="*/ 204 h 1355"/>
                <a:gd name="T6" fmla="*/ 38 w 354"/>
                <a:gd name="T7" fmla="*/ 371 h 1355"/>
                <a:gd name="T8" fmla="*/ 19 w 354"/>
                <a:gd name="T9" fmla="*/ 464 h 1355"/>
                <a:gd name="T10" fmla="*/ 56 w 354"/>
                <a:gd name="T11" fmla="*/ 538 h 1355"/>
                <a:gd name="T12" fmla="*/ 19 w 354"/>
                <a:gd name="T13" fmla="*/ 686 h 1355"/>
                <a:gd name="T14" fmla="*/ 19 w 354"/>
                <a:gd name="T15" fmla="*/ 816 h 1355"/>
                <a:gd name="T16" fmla="*/ 75 w 354"/>
                <a:gd name="T17" fmla="*/ 1002 h 1355"/>
                <a:gd name="T18" fmla="*/ 112 w 354"/>
                <a:gd name="T19" fmla="*/ 1076 h 1355"/>
                <a:gd name="T20" fmla="*/ 130 w 354"/>
                <a:gd name="T21" fmla="*/ 1187 h 1355"/>
                <a:gd name="T22" fmla="*/ 241 w 354"/>
                <a:gd name="T23" fmla="*/ 1243 h 1355"/>
                <a:gd name="T24" fmla="*/ 335 w 354"/>
                <a:gd name="T25" fmla="*/ 1280 h 1355"/>
                <a:gd name="T26" fmla="*/ 297 w 354"/>
                <a:gd name="T27" fmla="*/ 1094 h 1355"/>
                <a:gd name="T28" fmla="*/ 223 w 354"/>
                <a:gd name="T29" fmla="*/ 983 h 1355"/>
                <a:gd name="T30" fmla="*/ 205 w 354"/>
                <a:gd name="T31" fmla="*/ 761 h 1355"/>
                <a:gd name="T32" fmla="*/ 241 w 354"/>
                <a:gd name="T33" fmla="*/ 649 h 1355"/>
                <a:gd name="T34" fmla="*/ 260 w 354"/>
                <a:gd name="T35" fmla="*/ 464 h 1355"/>
                <a:gd name="T36" fmla="*/ 149 w 354"/>
                <a:gd name="T37" fmla="*/ 260 h 1355"/>
                <a:gd name="T38" fmla="*/ 112 w 354"/>
                <a:gd name="T39" fmla="*/ 93 h 1355"/>
                <a:gd name="T40" fmla="*/ 38 w 354"/>
                <a:gd name="T41" fmla="*/ 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1355">
                  <a:moveTo>
                    <a:pt x="38" y="55"/>
                  </a:moveTo>
                  <a:lnTo>
                    <a:pt x="38" y="55"/>
                  </a:lnTo>
                  <a:cubicBezTo>
                    <a:pt x="19" y="93"/>
                    <a:pt x="38" y="148"/>
                    <a:pt x="38" y="204"/>
                  </a:cubicBezTo>
                  <a:cubicBezTo>
                    <a:pt x="38" y="241"/>
                    <a:pt x="19" y="334"/>
                    <a:pt x="38" y="371"/>
                  </a:cubicBezTo>
                  <a:cubicBezTo>
                    <a:pt x="56" y="408"/>
                    <a:pt x="19" y="464"/>
                    <a:pt x="19" y="464"/>
                  </a:cubicBezTo>
                  <a:cubicBezTo>
                    <a:pt x="19" y="482"/>
                    <a:pt x="56" y="501"/>
                    <a:pt x="56" y="538"/>
                  </a:cubicBezTo>
                  <a:cubicBezTo>
                    <a:pt x="56" y="556"/>
                    <a:pt x="38" y="667"/>
                    <a:pt x="19" y="686"/>
                  </a:cubicBezTo>
                  <a:cubicBezTo>
                    <a:pt x="0" y="723"/>
                    <a:pt x="19" y="742"/>
                    <a:pt x="19" y="816"/>
                  </a:cubicBezTo>
                  <a:cubicBezTo>
                    <a:pt x="19" y="909"/>
                    <a:pt x="75" y="946"/>
                    <a:pt x="75" y="1002"/>
                  </a:cubicBezTo>
                  <a:cubicBezTo>
                    <a:pt x="93" y="1057"/>
                    <a:pt x="112" y="1020"/>
                    <a:pt x="112" y="1076"/>
                  </a:cubicBezTo>
                  <a:cubicBezTo>
                    <a:pt x="112" y="1132"/>
                    <a:pt x="112" y="1187"/>
                    <a:pt x="130" y="1187"/>
                  </a:cubicBezTo>
                  <a:cubicBezTo>
                    <a:pt x="167" y="1187"/>
                    <a:pt x="223" y="1206"/>
                    <a:pt x="241" y="1243"/>
                  </a:cubicBezTo>
                  <a:cubicBezTo>
                    <a:pt x="260" y="1261"/>
                    <a:pt x="316" y="1354"/>
                    <a:pt x="335" y="1280"/>
                  </a:cubicBezTo>
                  <a:cubicBezTo>
                    <a:pt x="353" y="1224"/>
                    <a:pt x="353" y="1150"/>
                    <a:pt x="297" y="1094"/>
                  </a:cubicBezTo>
                  <a:cubicBezTo>
                    <a:pt x="260" y="1020"/>
                    <a:pt x="223" y="1020"/>
                    <a:pt x="223" y="983"/>
                  </a:cubicBezTo>
                  <a:cubicBezTo>
                    <a:pt x="205" y="946"/>
                    <a:pt x="186" y="797"/>
                    <a:pt x="205" y="761"/>
                  </a:cubicBezTo>
                  <a:cubicBezTo>
                    <a:pt x="205" y="705"/>
                    <a:pt x="205" y="705"/>
                    <a:pt x="241" y="649"/>
                  </a:cubicBezTo>
                  <a:cubicBezTo>
                    <a:pt x="279" y="593"/>
                    <a:pt x="260" y="464"/>
                    <a:pt x="260" y="464"/>
                  </a:cubicBezTo>
                  <a:cubicBezTo>
                    <a:pt x="260" y="464"/>
                    <a:pt x="167" y="278"/>
                    <a:pt x="149" y="260"/>
                  </a:cubicBezTo>
                  <a:cubicBezTo>
                    <a:pt x="130" y="222"/>
                    <a:pt x="130" y="167"/>
                    <a:pt x="112" y="93"/>
                  </a:cubicBezTo>
                  <a:cubicBezTo>
                    <a:pt x="93" y="37"/>
                    <a:pt x="38" y="0"/>
                    <a:pt x="38" y="55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75" name="Freeform 75"/>
            <p:cNvSpPr>
              <a:spLocks noChangeArrowheads="1"/>
            </p:cNvSpPr>
            <p:nvPr/>
          </p:nvSpPr>
          <p:spPr bwMode="auto">
            <a:xfrm>
              <a:off x="5510213" y="3967163"/>
              <a:ext cx="100012" cy="166687"/>
            </a:xfrm>
            <a:custGeom>
              <a:avLst/>
              <a:gdLst>
                <a:gd name="T0" fmla="*/ 279 w 280"/>
                <a:gd name="T1" fmla="*/ 93 h 465"/>
                <a:gd name="T2" fmla="*/ 279 w 280"/>
                <a:gd name="T3" fmla="*/ 93 h 465"/>
                <a:gd name="T4" fmla="*/ 204 w 280"/>
                <a:gd name="T5" fmla="*/ 241 h 465"/>
                <a:gd name="T6" fmla="*/ 56 w 280"/>
                <a:gd name="T7" fmla="*/ 409 h 465"/>
                <a:gd name="T8" fmla="*/ 19 w 280"/>
                <a:gd name="T9" fmla="*/ 371 h 465"/>
                <a:gd name="T10" fmla="*/ 93 w 280"/>
                <a:gd name="T11" fmla="*/ 223 h 465"/>
                <a:gd name="T12" fmla="*/ 279 w 280"/>
                <a:gd name="T13" fmla="*/ 9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465">
                  <a:moveTo>
                    <a:pt x="279" y="93"/>
                  </a:moveTo>
                  <a:lnTo>
                    <a:pt x="279" y="93"/>
                  </a:lnTo>
                  <a:cubicBezTo>
                    <a:pt x="279" y="93"/>
                    <a:pt x="260" y="223"/>
                    <a:pt x="204" y="241"/>
                  </a:cubicBezTo>
                  <a:cubicBezTo>
                    <a:pt x="149" y="260"/>
                    <a:pt x="93" y="353"/>
                    <a:pt x="56" y="409"/>
                  </a:cubicBezTo>
                  <a:cubicBezTo>
                    <a:pt x="19" y="464"/>
                    <a:pt x="0" y="446"/>
                    <a:pt x="19" y="371"/>
                  </a:cubicBezTo>
                  <a:cubicBezTo>
                    <a:pt x="38" y="315"/>
                    <a:pt x="38" y="279"/>
                    <a:pt x="93" y="223"/>
                  </a:cubicBezTo>
                  <a:cubicBezTo>
                    <a:pt x="149" y="167"/>
                    <a:pt x="242" y="0"/>
                    <a:pt x="279" y="93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76" name="Freeform 76"/>
            <p:cNvSpPr>
              <a:spLocks noChangeArrowheads="1"/>
            </p:cNvSpPr>
            <p:nvPr/>
          </p:nvSpPr>
          <p:spPr bwMode="auto">
            <a:xfrm>
              <a:off x="5710238" y="4006850"/>
              <a:ext cx="120650" cy="66675"/>
            </a:xfrm>
            <a:custGeom>
              <a:avLst/>
              <a:gdLst>
                <a:gd name="T0" fmla="*/ 241 w 335"/>
                <a:gd name="T1" fmla="*/ 37 h 186"/>
                <a:gd name="T2" fmla="*/ 241 w 335"/>
                <a:gd name="T3" fmla="*/ 37 h 186"/>
                <a:gd name="T4" fmla="*/ 56 w 335"/>
                <a:gd name="T5" fmla="*/ 148 h 186"/>
                <a:gd name="T6" fmla="*/ 223 w 335"/>
                <a:gd name="T7" fmla="*/ 185 h 186"/>
                <a:gd name="T8" fmla="*/ 315 w 335"/>
                <a:gd name="T9" fmla="*/ 129 h 186"/>
                <a:gd name="T10" fmla="*/ 259 w 335"/>
                <a:gd name="T11" fmla="*/ 55 h 186"/>
                <a:gd name="T12" fmla="*/ 241 w 335"/>
                <a:gd name="T13" fmla="*/ 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5" h="186">
                  <a:moveTo>
                    <a:pt x="241" y="37"/>
                  </a:moveTo>
                  <a:lnTo>
                    <a:pt x="241" y="37"/>
                  </a:lnTo>
                  <a:cubicBezTo>
                    <a:pt x="204" y="74"/>
                    <a:pt x="0" y="111"/>
                    <a:pt x="56" y="148"/>
                  </a:cubicBezTo>
                  <a:cubicBezTo>
                    <a:pt x="93" y="167"/>
                    <a:pt x="167" y="185"/>
                    <a:pt x="223" y="185"/>
                  </a:cubicBezTo>
                  <a:cubicBezTo>
                    <a:pt x="278" y="167"/>
                    <a:pt x="334" y="167"/>
                    <a:pt x="315" y="129"/>
                  </a:cubicBezTo>
                  <a:cubicBezTo>
                    <a:pt x="278" y="92"/>
                    <a:pt x="241" y="74"/>
                    <a:pt x="259" y="55"/>
                  </a:cubicBezTo>
                  <a:cubicBezTo>
                    <a:pt x="278" y="37"/>
                    <a:pt x="297" y="0"/>
                    <a:pt x="241" y="37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77" name="Freeform 77"/>
            <p:cNvSpPr>
              <a:spLocks noChangeArrowheads="1"/>
            </p:cNvSpPr>
            <p:nvPr/>
          </p:nvSpPr>
          <p:spPr bwMode="auto">
            <a:xfrm>
              <a:off x="6003925" y="3719513"/>
              <a:ext cx="114300" cy="260350"/>
            </a:xfrm>
            <a:custGeom>
              <a:avLst/>
              <a:gdLst>
                <a:gd name="T0" fmla="*/ 56 w 316"/>
                <a:gd name="T1" fmla="*/ 130 h 725"/>
                <a:gd name="T2" fmla="*/ 56 w 316"/>
                <a:gd name="T3" fmla="*/ 130 h 725"/>
                <a:gd name="T4" fmla="*/ 167 w 316"/>
                <a:gd name="T5" fmla="*/ 111 h 725"/>
                <a:gd name="T6" fmla="*/ 185 w 316"/>
                <a:gd name="T7" fmla="*/ 389 h 725"/>
                <a:gd name="T8" fmla="*/ 279 w 316"/>
                <a:gd name="T9" fmla="*/ 501 h 725"/>
                <a:gd name="T10" fmla="*/ 279 w 316"/>
                <a:gd name="T11" fmla="*/ 686 h 725"/>
                <a:gd name="T12" fmla="*/ 167 w 316"/>
                <a:gd name="T13" fmla="*/ 556 h 725"/>
                <a:gd name="T14" fmla="*/ 19 w 316"/>
                <a:gd name="T15" fmla="*/ 408 h 725"/>
                <a:gd name="T16" fmla="*/ 56 w 316"/>
                <a:gd name="T17" fmla="*/ 13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725">
                  <a:moveTo>
                    <a:pt x="56" y="130"/>
                  </a:moveTo>
                  <a:lnTo>
                    <a:pt x="56" y="130"/>
                  </a:lnTo>
                  <a:cubicBezTo>
                    <a:pt x="56" y="111"/>
                    <a:pt x="93" y="0"/>
                    <a:pt x="167" y="111"/>
                  </a:cubicBezTo>
                  <a:cubicBezTo>
                    <a:pt x="241" y="223"/>
                    <a:pt x="167" y="315"/>
                    <a:pt x="185" y="389"/>
                  </a:cubicBezTo>
                  <a:cubicBezTo>
                    <a:pt x="185" y="445"/>
                    <a:pt x="241" y="408"/>
                    <a:pt x="279" y="501"/>
                  </a:cubicBezTo>
                  <a:cubicBezTo>
                    <a:pt x="315" y="575"/>
                    <a:pt x="315" y="724"/>
                    <a:pt x="279" y="686"/>
                  </a:cubicBezTo>
                  <a:cubicBezTo>
                    <a:pt x="260" y="649"/>
                    <a:pt x="241" y="630"/>
                    <a:pt x="167" y="556"/>
                  </a:cubicBezTo>
                  <a:cubicBezTo>
                    <a:pt x="74" y="464"/>
                    <a:pt x="37" y="464"/>
                    <a:pt x="19" y="408"/>
                  </a:cubicBezTo>
                  <a:cubicBezTo>
                    <a:pt x="0" y="353"/>
                    <a:pt x="56" y="130"/>
                    <a:pt x="56" y="130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78" name="Freeform 78"/>
            <p:cNvSpPr>
              <a:spLocks noChangeArrowheads="1"/>
            </p:cNvSpPr>
            <p:nvPr/>
          </p:nvSpPr>
          <p:spPr bwMode="auto">
            <a:xfrm>
              <a:off x="6130925" y="3625850"/>
              <a:ext cx="26988" cy="53975"/>
            </a:xfrm>
            <a:custGeom>
              <a:avLst/>
              <a:gdLst>
                <a:gd name="T0" fmla="*/ 55 w 75"/>
                <a:gd name="T1" fmla="*/ 19 h 149"/>
                <a:gd name="T2" fmla="*/ 55 w 75"/>
                <a:gd name="T3" fmla="*/ 19 h 149"/>
                <a:gd name="T4" fmla="*/ 0 w 75"/>
                <a:gd name="T5" fmla="*/ 112 h 149"/>
                <a:gd name="T6" fmla="*/ 37 w 75"/>
                <a:gd name="T7" fmla="*/ 112 h 149"/>
                <a:gd name="T8" fmla="*/ 55 w 75"/>
                <a:gd name="T9" fmla="*/ 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49">
                  <a:moveTo>
                    <a:pt x="55" y="19"/>
                  </a:moveTo>
                  <a:lnTo>
                    <a:pt x="55" y="19"/>
                  </a:lnTo>
                  <a:cubicBezTo>
                    <a:pt x="37" y="37"/>
                    <a:pt x="0" y="74"/>
                    <a:pt x="0" y="112"/>
                  </a:cubicBezTo>
                  <a:cubicBezTo>
                    <a:pt x="0" y="148"/>
                    <a:pt x="18" y="148"/>
                    <a:pt x="37" y="112"/>
                  </a:cubicBezTo>
                  <a:cubicBezTo>
                    <a:pt x="55" y="74"/>
                    <a:pt x="74" y="0"/>
                    <a:pt x="55" y="19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79" name="Freeform 79"/>
            <p:cNvSpPr>
              <a:spLocks noChangeArrowheads="1"/>
            </p:cNvSpPr>
            <p:nvPr/>
          </p:nvSpPr>
          <p:spPr bwMode="auto">
            <a:xfrm>
              <a:off x="6172200" y="3538538"/>
              <a:ext cx="53975" cy="60325"/>
            </a:xfrm>
            <a:custGeom>
              <a:avLst/>
              <a:gdLst>
                <a:gd name="T0" fmla="*/ 92 w 149"/>
                <a:gd name="T1" fmla="*/ 37 h 168"/>
                <a:gd name="T2" fmla="*/ 92 w 149"/>
                <a:gd name="T3" fmla="*/ 37 h 168"/>
                <a:gd name="T4" fmla="*/ 18 w 149"/>
                <a:gd name="T5" fmla="*/ 148 h 168"/>
                <a:gd name="T6" fmla="*/ 92 w 149"/>
                <a:gd name="T7" fmla="*/ 112 h 168"/>
                <a:gd name="T8" fmla="*/ 92 w 149"/>
                <a:gd name="T9" fmla="*/ 3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8">
                  <a:moveTo>
                    <a:pt x="92" y="37"/>
                  </a:moveTo>
                  <a:lnTo>
                    <a:pt x="92" y="37"/>
                  </a:lnTo>
                  <a:cubicBezTo>
                    <a:pt x="74" y="37"/>
                    <a:pt x="0" y="130"/>
                    <a:pt x="18" y="148"/>
                  </a:cubicBezTo>
                  <a:cubicBezTo>
                    <a:pt x="37" y="167"/>
                    <a:pt x="74" y="130"/>
                    <a:pt x="92" y="112"/>
                  </a:cubicBezTo>
                  <a:cubicBezTo>
                    <a:pt x="111" y="93"/>
                    <a:pt x="148" y="0"/>
                    <a:pt x="92" y="37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82" name="Freeform 82"/>
            <p:cNvSpPr>
              <a:spLocks noChangeArrowheads="1"/>
            </p:cNvSpPr>
            <p:nvPr/>
          </p:nvSpPr>
          <p:spPr bwMode="auto">
            <a:xfrm>
              <a:off x="5222875" y="5675313"/>
              <a:ext cx="139700" cy="93662"/>
            </a:xfrm>
            <a:custGeom>
              <a:avLst/>
              <a:gdLst>
                <a:gd name="T0" fmla="*/ 389 w 390"/>
                <a:gd name="T1" fmla="*/ 19 h 261"/>
                <a:gd name="T2" fmla="*/ 389 w 390"/>
                <a:gd name="T3" fmla="*/ 19 h 261"/>
                <a:gd name="T4" fmla="*/ 371 w 390"/>
                <a:gd name="T5" fmla="*/ 93 h 261"/>
                <a:gd name="T6" fmla="*/ 55 w 390"/>
                <a:gd name="T7" fmla="*/ 260 h 261"/>
                <a:gd name="T8" fmla="*/ 18 w 390"/>
                <a:gd name="T9" fmla="*/ 241 h 261"/>
                <a:gd name="T10" fmla="*/ 167 w 390"/>
                <a:gd name="T11" fmla="*/ 93 h 261"/>
                <a:gd name="T12" fmla="*/ 389 w 390"/>
                <a:gd name="T13" fmla="*/ 1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261">
                  <a:moveTo>
                    <a:pt x="389" y="19"/>
                  </a:moveTo>
                  <a:lnTo>
                    <a:pt x="389" y="19"/>
                  </a:lnTo>
                  <a:cubicBezTo>
                    <a:pt x="389" y="19"/>
                    <a:pt x="389" y="74"/>
                    <a:pt x="371" y="93"/>
                  </a:cubicBezTo>
                  <a:cubicBezTo>
                    <a:pt x="352" y="112"/>
                    <a:pt x="55" y="260"/>
                    <a:pt x="55" y="260"/>
                  </a:cubicBezTo>
                  <a:cubicBezTo>
                    <a:pt x="55" y="260"/>
                    <a:pt x="0" y="260"/>
                    <a:pt x="18" y="241"/>
                  </a:cubicBezTo>
                  <a:cubicBezTo>
                    <a:pt x="37" y="204"/>
                    <a:pt x="129" y="130"/>
                    <a:pt x="167" y="93"/>
                  </a:cubicBezTo>
                  <a:cubicBezTo>
                    <a:pt x="223" y="74"/>
                    <a:pt x="371" y="0"/>
                    <a:pt x="389" y="19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83" name="Freeform 83"/>
            <p:cNvSpPr>
              <a:spLocks noChangeArrowheads="1"/>
            </p:cNvSpPr>
            <p:nvPr/>
          </p:nvSpPr>
          <p:spPr bwMode="auto">
            <a:xfrm>
              <a:off x="2779713" y="3419475"/>
              <a:ext cx="160337" cy="233363"/>
            </a:xfrm>
            <a:custGeom>
              <a:avLst/>
              <a:gdLst>
                <a:gd name="T0" fmla="*/ 427 w 446"/>
                <a:gd name="T1" fmla="*/ 649 h 650"/>
                <a:gd name="T2" fmla="*/ 427 w 446"/>
                <a:gd name="T3" fmla="*/ 649 h 650"/>
                <a:gd name="T4" fmla="*/ 353 w 446"/>
                <a:gd name="T5" fmla="*/ 575 h 650"/>
                <a:gd name="T6" fmla="*/ 186 w 446"/>
                <a:gd name="T7" fmla="*/ 501 h 650"/>
                <a:gd name="T8" fmla="*/ 74 w 446"/>
                <a:gd name="T9" fmla="*/ 390 h 650"/>
                <a:gd name="T10" fmla="*/ 186 w 446"/>
                <a:gd name="T11" fmla="*/ 352 h 650"/>
                <a:gd name="T12" fmla="*/ 112 w 446"/>
                <a:gd name="T13" fmla="*/ 204 h 650"/>
                <a:gd name="T14" fmla="*/ 130 w 446"/>
                <a:gd name="T15" fmla="*/ 167 h 650"/>
                <a:gd name="T16" fmla="*/ 38 w 446"/>
                <a:gd name="T17" fmla="*/ 56 h 650"/>
                <a:gd name="T18" fmla="*/ 130 w 446"/>
                <a:gd name="T19" fmla="*/ 56 h 650"/>
                <a:gd name="T20" fmla="*/ 260 w 446"/>
                <a:gd name="T21" fmla="*/ 149 h 650"/>
                <a:gd name="T22" fmla="*/ 334 w 446"/>
                <a:gd name="T23" fmla="*/ 93 h 650"/>
                <a:gd name="T24" fmla="*/ 297 w 446"/>
                <a:gd name="T25" fmla="*/ 260 h 650"/>
                <a:gd name="T26" fmla="*/ 334 w 446"/>
                <a:gd name="T27" fmla="*/ 371 h 650"/>
                <a:gd name="T28" fmla="*/ 334 w 446"/>
                <a:gd name="T29" fmla="*/ 520 h 650"/>
                <a:gd name="T30" fmla="*/ 427 w 446"/>
                <a:gd name="T3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650">
                  <a:moveTo>
                    <a:pt x="427" y="649"/>
                  </a:moveTo>
                  <a:lnTo>
                    <a:pt x="427" y="649"/>
                  </a:lnTo>
                  <a:cubicBezTo>
                    <a:pt x="427" y="649"/>
                    <a:pt x="445" y="594"/>
                    <a:pt x="353" y="575"/>
                  </a:cubicBezTo>
                  <a:cubicBezTo>
                    <a:pt x="260" y="557"/>
                    <a:pt x="260" y="557"/>
                    <a:pt x="186" y="501"/>
                  </a:cubicBezTo>
                  <a:cubicBezTo>
                    <a:pt x="112" y="446"/>
                    <a:pt x="0" y="390"/>
                    <a:pt x="74" y="390"/>
                  </a:cubicBezTo>
                  <a:cubicBezTo>
                    <a:pt x="149" y="390"/>
                    <a:pt x="204" y="446"/>
                    <a:pt x="186" y="352"/>
                  </a:cubicBezTo>
                  <a:cubicBezTo>
                    <a:pt x="186" y="278"/>
                    <a:pt x="130" y="223"/>
                    <a:pt x="112" y="204"/>
                  </a:cubicBezTo>
                  <a:cubicBezTo>
                    <a:pt x="112" y="186"/>
                    <a:pt x="149" y="241"/>
                    <a:pt x="130" y="167"/>
                  </a:cubicBezTo>
                  <a:cubicBezTo>
                    <a:pt x="112" y="75"/>
                    <a:pt x="38" y="93"/>
                    <a:pt x="38" y="56"/>
                  </a:cubicBezTo>
                  <a:cubicBezTo>
                    <a:pt x="56" y="0"/>
                    <a:pt x="74" y="19"/>
                    <a:pt x="130" y="56"/>
                  </a:cubicBezTo>
                  <a:cubicBezTo>
                    <a:pt x="186" y="93"/>
                    <a:pt x="241" y="167"/>
                    <a:pt x="260" y="149"/>
                  </a:cubicBezTo>
                  <a:cubicBezTo>
                    <a:pt x="260" y="111"/>
                    <a:pt x="353" y="37"/>
                    <a:pt x="334" y="93"/>
                  </a:cubicBezTo>
                  <a:cubicBezTo>
                    <a:pt x="297" y="130"/>
                    <a:pt x="260" y="241"/>
                    <a:pt x="297" y="260"/>
                  </a:cubicBezTo>
                  <a:cubicBezTo>
                    <a:pt x="334" y="278"/>
                    <a:pt x="353" y="316"/>
                    <a:pt x="334" y="371"/>
                  </a:cubicBezTo>
                  <a:cubicBezTo>
                    <a:pt x="334" y="427"/>
                    <a:pt x="334" y="520"/>
                    <a:pt x="334" y="520"/>
                  </a:cubicBezTo>
                  <a:cubicBezTo>
                    <a:pt x="334" y="520"/>
                    <a:pt x="427" y="575"/>
                    <a:pt x="427" y="649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84" name="Freeform 84"/>
            <p:cNvSpPr>
              <a:spLocks noChangeArrowheads="1"/>
            </p:cNvSpPr>
            <p:nvPr/>
          </p:nvSpPr>
          <p:spPr bwMode="auto">
            <a:xfrm>
              <a:off x="2779713" y="3419475"/>
              <a:ext cx="160337" cy="233363"/>
            </a:xfrm>
            <a:custGeom>
              <a:avLst/>
              <a:gdLst>
                <a:gd name="T0" fmla="*/ 427 w 446"/>
                <a:gd name="T1" fmla="*/ 649 h 650"/>
                <a:gd name="T2" fmla="*/ 427 w 446"/>
                <a:gd name="T3" fmla="*/ 649 h 650"/>
                <a:gd name="T4" fmla="*/ 353 w 446"/>
                <a:gd name="T5" fmla="*/ 575 h 650"/>
                <a:gd name="T6" fmla="*/ 186 w 446"/>
                <a:gd name="T7" fmla="*/ 501 h 650"/>
                <a:gd name="T8" fmla="*/ 74 w 446"/>
                <a:gd name="T9" fmla="*/ 390 h 650"/>
                <a:gd name="T10" fmla="*/ 186 w 446"/>
                <a:gd name="T11" fmla="*/ 352 h 650"/>
                <a:gd name="T12" fmla="*/ 112 w 446"/>
                <a:gd name="T13" fmla="*/ 204 h 650"/>
                <a:gd name="T14" fmla="*/ 130 w 446"/>
                <a:gd name="T15" fmla="*/ 167 h 650"/>
                <a:gd name="T16" fmla="*/ 38 w 446"/>
                <a:gd name="T17" fmla="*/ 56 h 650"/>
                <a:gd name="T18" fmla="*/ 130 w 446"/>
                <a:gd name="T19" fmla="*/ 56 h 650"/>
                <a:gd name="T20" fmla="*/ 260 w 446"/>
                <a:gd name="T21" fmla="*/ 149 h 650"/>
                <a:gd name="T22" fmla="*/ 334 w 446"/>
                <a:gd name="T23" fmla="*/ 93 h 650"/>
                <a:gd name="T24" fmla="*/ 297 w 446"/>
                <a:gd name="T25" fmla="*/ 260 h 650"/>
                <a:gd name="T26" fmla="*/ 334 w 446"/>
                <a:gd name="T27" fmla="*/ 371 h 650"/>
                <a:gd name="T28" fmla="*/ 334 w 446"/>
                <a:gd name="T29" fmla="*/ 520 h 650"/>
                <a:gd name="T30" fmla="*/ 427 w 446"/>
                <a:gd name="T31" fmla="*/ 64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650">
                  <a:moveTo>
                    <a:pt x="427" y="649"/>
                  </a:moveTo>
                  <a:lnTo>
                    <a:pt x="427" y="649"/>
                  </a:lnTo>
                  <a:cubicBezTo>
                    <a:pt x="427" y="649"/>
                    <a:pt x="445" y="594"/>
                    <a:pt x="353" y="575"/>
                  </a:cubicBezTo>
                  <a:cubicBezTo>
                    <a:pt x="260" y="557"/>
                    <a:pt x="260" y="557"/>
                    <a:pt x="186" y="501"/>
                  </a:cubicBezTo>
                  <a:cubicBezTo>
                    <a:pt x="112" y="446"/>
                    <a:pt x="0" y="390"/>
                    <a:pt x="74" y="390"/>
                  </a:cubicBezTo>
                  <a:cubicBezTo>
                    <a:pt x="149" y="390"/>
                    <a:pt x="204" y="446"/>
                    <a:pt x="186" y="352"/>
                  </a:cubicBezTo>
                  <a:cubicBezTo>
                    <a:pt x="186" y="278"/>
                    <a:pt x="130" y="223"/>
                    <a:pt x="112" y="204"/>
                  </a:cubicBezTo>
                  <a:cubicBezTo>
                    <a:pt x="112" y="186"/>
                    <a:pt x="149" y="241"/>
                    <a:pt x="130" y="167"/>
                  </a:cubicBezTo>
                  <a:cubicBezTo>
                    <a:pt x="112" y="75"/>
                    <a:pt x="38" y="93"/>
                    <a:pt x="38" y="56"/>
                  </a:cubicBezTo>
                  <a:cubicBezTo>
                    <a:pt x="56" y="0"/>
                    <a:pt x="74" y="19"/>
                    <a:pt x="130" y="56"/>
                  </a:cubicBezTo>
                  <a:cubicBezTo>
                    <a:pt x="186" y="93"/>
                    <a:pt x="241" y="167"/>
                    <a:pt x="260" y="149"/>
                  </a:cubicBezTo>
                  <a:cubicBezTo>
                    <a:pt x="260" y="111"/>
                    <a:pt x="353" y="37"/>
                    <a:pt x="334" y="93"/>
                  </a:cubicBezTo>
                  <a:cubicBezTo>
                    <a:pt x="297" y="130"/>
                    <a:pt x="260" y="241"/>
                    <a:pt x="297" y="260"/>
                  </a:cubicBezTo>
                  <a:cubicBezTo>
                    <a:pt x="334" y="278"/>
                    <a:pt x="353" y="316"/>
                    <a:pt x="334" y="371"/>
                  </a:cubicBezTo>
                  <a:cubicBezTo>
                    <a:pt x="334" y="427"/>
                    <a:pt x="334" y="520"/>
                    <a:pt x="334" y="520"/>
                  </a:cubicBezTo>
                  <a:cubicBezTo>
                    <a:pt x="334" y="520"/>
                    <a:pt x="427" y="575"/>
                    <a:pt x="427" y="649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85" name="Freeform 85"/>
            <p:cNvSpPr>
              <a:spLocks noChangeArrowheads="1"/>
            </p:cNvSpPr>
            <p:nvPr/>
          </p:nvSpPr>
          <p:spPr bwMode="auto">
            <a:xfrm>
              <a:off x="5483225" y="1963738"/>
              <a:ext cx="207963" cy="293687"/>
            </a:xfrm>
            <a:custGeom>
              <a:avLst/>
              <a:gdLst>
                <a:gd name="T0" fmla="*/ 483 w 576"/>
                <a:gd name="T1" fmla="*/ 38 h 817"/>
                <a:gd name="T2" fmla="*/ 483 w 576"/>
                <a:gd name="T3" fmla="*/ 38 h 817"/>
                <a:gd name="T4" fmla="*/ 501 w 576"/>
                <a:gd name="T5" fmla="*/ 130 h 817"/>
                <a:gd name="T6" fmla="*/ 390 w 576"/>
                <a:gd name="T7" fmla="*/ 130 h 817"/>
                <a:gd name="T8" fmla="*/ 408 w 576"/>
                <a:gd name="T9" fmla="*/ 260 h 817"/>
                <a:gd name="T10" fmla="*/ 464 w 576"/>
                <a:gd name="T11" fmla="*/ 315 h 817"/>
                <a:gd name="T12" fmla="*/ 278 w 576"/>
                <a:gd name="T13" fmla="*/ 371 h 817"/>
                <a:gd name="T14" fmla="*/ 186 w 576"/>
                <a:gd name="T15" fmla="*/ 501 h 817"/>
                <a:gd name="T16" fmla="*/ 56 w 576"/>
                <a:gd name="T17" fmla="*/ 686 h 817"/>
                <a:gd name="T18" fmla="*/ 0 w 576"/>
                <a:gd name="T19" fmla="*/ 816 h 817"/>
                <a:gd name="T20" fmla="*/ 130 w 576"/>
                <a:gd name="T21" fmla="*/ 686 h 817"/>
                <a:gd name="T22" fmla="*/ 186 w 576"/>
                <a:gd name="T23" fmla="*/ 612 h 817"/>
                <a:gd name="T24" fmla="*/ 316 w 576"/>
                <a:gd name="T25" fmla="*/ 501 h 817"/>
                <a:gd name="T26" fmla="*/ 334 w 576"/>
                <a:gd name="T27" fmla="*/ 427 h 817"/>
                <a:gd name="T28" fmla="*/ 519 w 576"/>
                <a:gd name="T29" fmla="*/ 371 h 817"/>
                <a:gd name="T30" fmla="*/ 519 w 576"/>
                <a:gd name="T31" fmla="*/ 260 h 817"/>
                <a:gd name="T32" fmla="*/ 557 w 576"/>
                <a:gd name="T33" fmla="*/ 204 h 817"/>
                <a:gd name="T34" fmla="*/ 557 w 576"/>
                <a:gd name="T35" fmla="*/ 93 h 817"/>
                <a:gd name="T36" fmla="*/ 483 w 576"/>
                <a:gd name="T37" fmla="*/ 3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6" h="817">
                  <a:moveTo>
                    <a:pt x="483" y="38"/>
                  </a:moveTo>
                  <a:lnTo>
                    <a:pt x="483" y="38"/>
                  </a:lnTo>
                  <a:cubicBezTo>
                    <a:pt x="483" y="38"/>
                    <a:pt x="519" y="112"/>
                    <a:pt x="501" y="130"/>
                  </a:cubicBezTo>
                  <a:cubicBezTo>
                    <a:pt x="483" y="149"/>
                    <a:pt x="445" y="74"/>
                    <a:pt x="390" y="130"/>
                  </a:cubicBezTo>
                  <a:cubicBezTo>
                    <a:pt x="353" y="204"/>
                    <a:pt x="353" y="241"/>
                    <a:pt x="408" y="260"/>
                  </a:cubicBezTo>
                  <a:cubicBezTo>
                    <a:pt x="445" y="279"/>
                    <a:pt x="519" y="279"/>
                    <a:pt x="464" y="315"/>
                  </a:cubicBezTo>
                  <a:cubicBezTo>
                    <a:pt x="427" y="353"/>
                    <a:pt x="334" y="334"/>
                    <a:pt x="278" y="371"/>
                  </a:cubicBezTo>
                  <a:cubicBezTo>
                    <a:pt x="204" y="390"/>
                    <a:pt x="223" y="427"/>
                    <a:pt x="186" y="501"/>
                  </a:cubicBezTo>
                  <a:cubicBezTo>
                    <a:pt x="167" y="557"/>
                    <a:pt x="74" y="650"/>
                    <a:pt x="56" y="686"/>
                  </a:cubicBezTo>
                  <a:cubicBezTo>
                    <a:pt x="19" y="724"/>
                    <a:pt x="0" y="816"/>
                    <a:pt x="0" y="816"/>
                  </a:cubicBezTo>
                  <a:cubicBezTo>
                    <a:pt x="0" y="816"/>
                    <a:pt x="112" y="705"/>
                    <a:pt x="130" y="686"/>
                  </a:cubicBezTo>
                  <a:cubicBezTo>
                    <a:pt x="148" y="650"/>
                    <a:pt x="167" y="650"/>
                    <a:pt x="186" y="612"/>
                  </a:cubicBezTo>
                  <a:cubicBezTo>
                    <a:pt x="223" y="557"/>
                    <a:pt x="297" y="557"/>
                    <a:pt x="316" y="501"/>
                  </a:cubicBezTo>
                  <a:cubicBezTo>
                    <a:pt x="334" y="427"/>
                    <a:pt x="278" y="464"/>
                    <a:pt x="334" y="427"/>
                  </a:cubicBezTo>
                  <a:cubicBezTo>
                    <a:pt x="408" y="409"/>
                    <a:pt x="501" y="409"/>
                    <a:pt x="519" y="371"/>
                  </a:cubicBezTo>
                  <a:cubicBezTo>
                    <a:pt x="557" y="334"/>
                    <a:pt x="538" y="279"/>
                    <a:pt x="519" y="260"/>
                  </a:cubicBezTo>
                  <a:cubicBezTo>
                    <a:pt x="501" y="241"/>
                    <a:pt x="519" y="241"/>
                    <a:pt x="557" y="204"/>
                  </a:cubicBezTo>
                  <a:cubicBezTo>
                    <a:pt x="575" y="167"/>
                    <a:pt x="575" y="112"/>
                    <a:pt x="557" y="93"/>
                  </a:cubicBezTo>
                  <a:cubicBezTo>
                    <a:pt x="538" y="74"/>
                    <a:pt x="538" y="0"/>
                    <a:pt x="483" y="38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86" name="Freeform 86"/>
            <p:cNvSpPr>
              <a:spLocks noChangeArrowheads="1"/>
            </p:cNvSpPr>
            <p:nvPr/>
          </p:nvSpPr>
          <p:spPr bwMode="auto">
            <a:xfrm>
              <a:off x="5449888" y="1241425"/>
              <a:ext cx="214312" cy="735013"/>
            </a:xfrm>
            <a:custGeom>
              <a:avLst/>
              <a:gdLst>
                <a:gd name="T0" fmla="*/ 149 w 595"/>
                <a:gd name="T1" fmla="*/ 0 h 2042"/>
                <a:gd name="T2" fmla="*/ 149 w 595"/>
                <a:gd name="T3" fmla="*/ 0 h 2042"/>
                <a:gd name="T4" fmla="*/ 130 w 595"/>
                <a:gd name="T5" fmla="*/ 148 h 2042"/>
                <a:gd name="T6" fmla="*/ 112 w 595"/>
                <a:gd name="T7" fmla="*/ 352 h 2042"/>
                <a:gd name="T8" fmla="*/ 93 w 595"/>
                <a:gd name="T9" fmla="*/ 426 h 2042"/>
                <a:gd name="T10" fmla="*/ 112 w 595"/>
                <a:gd name="T11" fmla="*/ 631 h 2042"/>
                <a:gd name="T12" fmla="*/ 19 w 595"/>
                <a:gd name="T13" fmla="*/ 964 h 2042"/>
                <a:gd name="T14" fmla="*/ 149 w 595"/>
                <a:gd name="T15" fmla="*/ 1205 h 2042"/>
                <a:gd name="T16" fmla="*/ 335 w 595"/>
                <a:gd name="T17" fmla="*/ 1354 h 2042"/>
                <a:gd name="T18" fmla="*/ 446 w 595"/>
                <a:gd name="T19" fmla="*/ 1447 h 2042"/>
                <a:gd name="T20" fmla="*/ 557 w 595"/>
                <a:gd name="T21" fmla="*/ 1502 h 2042"/>
                <a:gd name="T22" fmla="*/ 501 w 595"/>
                <a:gd name="T23" fmla="*/ 1632 h 2042"/>
                <a:gd name="T24" fmla="*/ 576 w 595"/>
                <a:gd name="T25" fmla="*/ 1911 h 2042"/>
                <a:gd name="T26" fmla="*/ 576 w 595"/>
                <a:gd name="T27" fmla="*/ 2041 h 2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5" h="2042">
                  <a:moveTo>
                    <a:pt x="149" y="0"/>
                  </a:moveTo>
                  <a:lnTo>
                    <a:pt x="149" y="0"/>
                  </a:lnTo>
                  <a:cubicBezTo>
                    <a:pt x="149" y="0"/>
                    <a:pt x="167" y="37"/>
                    <a:pt x="130" y="148"/>
                  </a:cubicBezTo>
                  <a:cubicBezTo>
                    <a:pt x="93" y="260"/>
                    <a:pt x="130" y="278"/>
                    <a:pt x="112" y="352"/>
                  </a:cubicBezTo>
                  <a:cubicBezTo>
                    <a:pt x="93" y="426"/>
                    <a:pt x="93" y="426"/>
                    <a:pt x="93" y="426"/>
                  </a:cubicBezTo>
                  <a:cubicBezTo>
                    <a:pt x="93" y="426"/>
                    <a:pt x="130" y="593"/>
                    <a:pt x="112" y="631"/>
                  </a:cubicBezTo>
                  <a:cubicBezTo>
                    <a:pt x="93" y="686"/>
                    <a:pt x="0" y="908"/>
                    <a:pt x="19" y="964"/>
                  </a:cubicBezTo>
                  <a:cubicBezTo>
                    <a:pt x="38" y="1038"/>
                    <a:pt x="38" y="1113"/>
                    <a:pt x="149" y="1205"/>
                  </a:cubicBezTo>
                  <a:cubicBezTo>
                    <a:pt x="260" y="1298"/>
                    <a:pt x="297" y="1317"/>
                    <a:pt x="335" y="1354"/>
                  </a:cubicBezTo>
                  <a:cubicBezTo>
                    <a:pt x="371" y="1391"/>
                    <a:pt x="409" y="1428"/>
                    <a:pt x="446" y="1447"/>
                  </a:cubicBezTo>
                  <a:cubicBezTo>
                    <a:pt x="464" y="1447"/>
                    <a:pt x="557" y="1447"/>
                    <a:pt x="557" y="1502"/>
                  </a:cubicBezTo>
                  <a:cubicBezTo>
                    <a:pt x="538" y="1539"/>
                    <a:pt x="501" y="1595"/>
                    <a:pt x="501" y="1632"/>
                  </a:cubicBezTo>
                  <a:cubicBezTo>
                    <a:pt x="501" y="1651"/>
                    <a:pt x="557" y="1855"/>
                    <a:pt x="576" y="1911"/>
                  </a:cubicBezTo>
                  <a:cubicBezTo>
                    <a:pt x="594" y="1966"/>
                    <a:pt x="576" y="2041"/>
                    <a:pt x="576" y="2041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87" name="Freeform 90"/>
            <p:cNvSpPr>
              <a:spLocks noChangeArrowheads="1"/>
            </p:cNvSpPr>
            <p:nvPr/>
          </p:nvSpPr>
          <p:spPr bwMode="auto">
            <a:xfrm>
              <a:off x="5403850" y="1241425"/>
              <a:ext cx="87313" cy="147638"/>
            </a:xfrm>
            <a:custGeom>
              <a:avLst/>
              <a:gdLst>
                <a:gd name="T0" fmla="*/ 19 w 243"/>
                <a:gd name="T1" fmla="*/ 0 h 409"/>
                <a:gd name="T2" fmla="*/ 19 w 243"/>
                <a:gd name="T3" fmla="*/ 0 h 409"/>
                <a:gd name="T4" fmla="*/ 38 w 243"/>
                <a:gd name="T5" fmla="*/ 148 h 409"/>
                <a:gd name="T6" fmla="*/ 94 w 243"/>
                <a:gd name="T7" fmla="*/ 241 h 409"/>
                <a:gd name="T8" fmla="*/ 242 w 243"/>
                <a:gd name="T9" fmla="*/ 40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409">
                  <a:moveTo>
                    <a:pt x="19" y="0"/>
                  </a:moveTo>
                  <a:lnTo>
                    <a:pt x="19" y="0"/>
                  </a:lnTo>
                  <a:cubicBezTo>
                    <a:pt x="19" y="0"/>
                    <a:pt x="0" y="92"/>
                    <a:pt x="38" y="148"/>
                  </a:cubicBezTo>
                  <a:cubicBezTo>
                    <a:pt x="75" y="204"/>
                    <a:pt x="75" y="185"/>
                    <a:pt x="94" y="241"/>
                  </a:cubicBezTo>
                  <a:cubicBezTo>
                    <a:pt x="130" y="296"/>
                    <a:pt x="186" y="389"/>
                    <a:pt x="242" y="408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88" name="Freeform 91"/>
            <p:cNvSpPr>
              <a:spLocks noChangeArrowheads="1"/>
            </p:cNvSpPr>
            <p:nvPr/>
          </p:nvSpPr>
          <p:spPr bwMode="auto">
            <a:xfrm>
              <a:off x="5303838" y="1308100"/>
              <a:ext cx="139700" cy="33338"/>
            </a:xfrm>
            <a:custGeom>
              <a:avLst/>
              <a:gdLst>
                <a:gd name="T0" fmla="*/ 0 w 390"/>
                <a:gd name="T1" fmla="*/ 0 h 94"/>
                <a:gd name="T2" fmla="*/ 0 w 390"/>
                <a:gd name="T3" fmla="*/ 0 h 94"/>
                <a:gd name="T4" fmla="*/ 111 w 390"/>
                <a:gd name="T5" fmla="*/ 56 h 94"/>
                <a:gd name="T6" fmla="*/ 277 w 390"/>
                <a:gd name="T7" fmla="*/ 75 h 94"/>
                <a:gd name="T8" fmla="*/ 389 w 390"/>
                <a:gd name="T9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9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8" y="56"/>
                    <a:pt x="111" y="56"/>
                  </a:cubicBezTo>
                  <a:cubicBezTo>
                    <a:pt x="222" y="56"/>
                    <a:pt x="241" y="56"/>
                    <a:pt x="277" y="75"/>
                  </a:cubicBezTo>
                  <a:cubicBezTo>
                    <a:pt x="315" y="93"/>
                    <a:pt x="389" y="93"/>
                    <a:pt x="389" y="93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89" name="Freeform 92"/>
            <p:cNvSpPr>
              <a:spLocks noChangeArrowheads="1"/>
            </p:cNvSpPr>
            <p:nvPr/>
          </p:nvSpPr>
          <p:spPr bwMode="auto">
            <a:xfrm>
              <a:off x="4008438" y="2871788"/>
              <a:ext cx="220662" cy="201612"/>
            </a:xfrm>
            <a:custGeom>
              <a:avLst/>
              <a:gdLst>
                <a:gd name="T0" fmla="*/ 0 w 613"/>
                <a:gd name="T1" fmla="*/ 37 h 558"/>
                <a:gd name="T2" fmla="*/ 0 w 613"/>
                <a:gd name="T3" fmla="*/ 37 h 558"/>
                <a:gd name="T4" fmla="*/ 0 w 613"/>
                <a:gd name="T5" fmla="*/ 148 h 558"/>
                <a:gd name="T6" fmla="*/ 38 w 613"/>
                <a:gd name="T7" fmla="*/ 315 h 558"/>
                <a:gd name="T8" fmla="*/ 167 w 613"/>
                <a:gd name="T9" fmla="*/ 408 h 558"/>
                <a:gd name="T10" fmla="*/ 223 w 613"/>
                <a:gd name="T11" fmla="*/ 538 h 558"/>
                <a:gd name="T12" fmla="*/ 316 w 613"/>
                <a:gd name="T13" fmla="*/ 427 h 558"/>
                <a:gd name="T14" fmla="*/ 520 w 613"/>
                <a:gd name="T15" fmla="*/ 371 h 558"/>
                <a:gd name="T16" fmla="*/ 538 w 613"/>
                <a:gd name="T17" fmla="*/ 315 h 558"/>
                <a:gd name="T18" fmla="*/ 297 w 613"/>
                <a:gd name="T19" fmla="*/ 186 h 558"/>
                <a:gd name="T20" fmla="*/ 205 w 613"/>
                <a:gd name="T21" fmla="*/ 74 h 558"/>
                <a:gd name="T22" fmla="*/ 0 w 613"/>
                <a:gd name="T23" fmla="*/ 37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58">
                  <a:moveTo>
                    <a:pt x="0" y="37"/>
                  </a:moveTo>
                  <a:lnTo>
                    <a:pt x="0" y="37"/>
                  </a:lnTo>
                  <a:cubicBezTo>
                    <a:pt x="0" y="37"/>
                    <a:pt x="0" y="130"/>
                    <a:pt x="0" y="148"/>
                  </a:cubicBezTo>
                  <a:cubicBezTo>
                    <a:pt x="0" y="186"/>
                    <a:pt x="0" y="297"/>
                    <a:pt x="38" y="315"/>
                  </a:cubicBezTo>
                  <a:cubicBezTo>
                    <a:pt x="75" y="353"/>
                    <a:pt x="149" y="371"/>
                    <a:pt x="167" y="408"/>
                  </a:cubicBezTo>
                  <a:cubicBezTo>
                    <a:pt x="186" y="445"/>
                    <a:pt x="186" y="538"/>
                    <a:pt x="223" y="538"/>
                  </a:cubicBezTo>
                  <a:cubicBezTo>
                    <a:pt x="260" y="557"/>
                    <a:pt x="297" y="445"/>
                    <a:pt x="316" y="427"/>
                  </a:cubicBezTo>
                  <a:cubicBezTo>
                    <a:pt x="335" y="408"/>
                    <a:pt x="464" y="371"/>
                    <a:pt x="520" y="371"/>
                  </a:cubicBezTo>
                  <a:cubicBezTo>
                    <a:pt x="594" y="371"/>
                    <a:pt x="612" y="371"/>
                    <a:pt x="538" y="315"/>
                  </a:cubicBezTo>
                  <a:cubicBezTo>
                    <a:pt x="446" y="278"/>
                    <a:pt x="335" y="204"/>
                    <a:pt x="297" y="186"/>
                  </a:cubicBezTo>
                  <a:cubicBezTo>
                    <a:pt x="279" y="167"/>
                    <a:pt x="205" y="74"/>
                    <a:pt x="205" y="74"/>
                  </a:cubicBezTo>
                  <a:cubicBezTo>
                    <a:pt x="205" y="74"/>
                    <a:pt x="0" y="0"/>
                    <a:pt x="0" y="37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90" name="Freeform 93"/>
            <p:cNvSpPr>
              <a:spLocks noChangeArrowheads="1"/>
            </p:cNvSpPr>
            <p:nvPr/>
          </p:nvSpPr>
          <p:spPr bwMode="auto">
            <a:xfrm>
              <a:off x="5430838" y="4260850"/>
              <a:ext cx="187325" cy="166688"/>
            </a:xfrm>
            <a:custGeom>
              <a:avLst/>
              <a:gdLst>
                <a:gd name="T0" fmla="*/ 130 w 520"/>
                <a:gd name="T1" fmla="*/ 148 h 464"/>
                <a:gd name="T2" fmla="*/ 130 w 520"/>
                <a:gd name="T3" fmla="*/ 148 h 464"/>
                <a:gd name="T4" fmla="*/ 74 w 520"/>
                <a:gd name="T5" fmla="*/ 260 h 464"/>
                <a:gd name="T6" fmla="*/ 74 w 520"/>
                <a:gd name="T7" fmla="*/ 463 h 464"/>
                <a:gd name="T8" fmla="*/ 93 w 520"/>
                <a:gd name="T9" fmla="*/ 426 h 464"/>
                <a:gd name="T10" fmla="*/ 260 w 520"/>
                <a:gd name="T11" fmla="*/ 445 h 464"/>
                <a:gd name="T12" fmla="*/ 334 w 520"/>
                <a:gd name="T13" fmla="*/ 389 h 464"/>
                <a:gd name="T14" fmla="*/ 334 w 520"/>
                <a:gd name="T15" fmla="*/ 389 h 464"/>
                <a:gd name="T16" fmla="*/ 371 w 520"/>
                <a:gd name="T17" fmla="*/ 296 h 464"/>
                <a:gd name="T18" fmla="*/ 482 w 520"/>
                <a:gd name="T19" fmla="*/ 130 h 464"/>
                <a:gd name="T20" fmla="*/ 445 w 520"/>
                <a:gd name="T21" fmla="*/ 37 h 464"/>
                <a:gd name="T22" fmla="*/ 278 w 520"/>
                <a:gd name="T23" fmla="*/ 74 h 464"/>
                <a:gd name="T24" fmla="*/ 185 w 520"/>
                <a:gd name="T25" fmla="*/ 130 h 464"/>
                <a:gd name="T26" fmla="*/ 130 w 520"/>
                <a:gd name="T27" fmla="*/ 14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464">
                  <a:moveTo>
                    <a:pt x="130" y="148"/>
                  </a:moveTo>
                  <a:lnTo>
                    <a:pt x="130" y="148"/>
                  </a:lnTo>
                  <a:cubicBezTo>
                    <a:pt x="130" y="148"/>
                    <a:pt x="111" y="204"/>
                    <a:pt x="74" y="260"/>
                  </a:cubicBezTo>
                  <a:cubicBezTo>
                    <a:pt x="19" y="334"/>
                    <a:pt x="0" y="371"/>
                    <a:pt x="74" y="463"/>
                  </a:cubicBezTo>
                  <a:cubicBezTo>
                    <a:pt x="74" y="463"/>
                    <a:pt x="55" y="408"/>
                    <a:pt x="93" y="426"/>
                  </a:cubicBezTo>
                  <a:cubicBezTo>
                    <a:pt x="130" y="426"/>
                    <a:pt x="222" y="463"/>
                    <a:pt x="260" y="445"/>
                  </a:cubicBezTo>
                  <a:cubicBezTo>
                    <a:pt x="296" y="408"/>
                    <a:pt x="278" y="334"/>
                    <a:pt x="334" y="389"/>
                  </a:cubicBezTo>
                  <a:cubicBezTo>
                    <a:pt x="390" y="426"/>
                    <a:pt x="334" y="389"/>
                    <a:pt x="334" y="389"/>
                  </a:cubicBezTo>
                  <a:cubicBezTo>
                    <a:pt x="334" y="389"/>
                    <a:pt x="352" y="315"/>
                    <a:pt x="371" y="296"/>
                  </a:cubicBezTo>
                  <a:cubicBezTo>
                    <a:pt x="408" y="260"/>
                    <a:pt x="464" y="148"/>
                    <a:pt x="482" y="130"/>
                  </a:cubicBezTo>
                  <a:cubicBezTo>
                    <a:pt x="519" y="92"/>
                    <a:pt x="501" y="18"/>
                    <a:pt x="445" y="37"/>
                  </a:cubicBezTo>
                  <a:cubicBezTo>
                    <a:pt x="390" y="37"/>
                    <a:pt x="371" y="0"/>
                    <a:pt x="278" y="74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48" y="166"/>
                    <a:pt x="130" y="148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91" name="Freeform 94"/>
            <p:cNvSpPr>
              <a:spLocks noChangeArrowheads="1"/>
            </p:cNvSpPr>
            <p:nvPr/>
          </p:nvSpPr>
          <p:spPr bwMode="auto">
            <a:xfrm>
              <a:off x="5430838" y="4260850"/>
              <a:ext cx="187325" cy="166688"/>
            </a:xfrm>
            <a:custGeom>
              <a:avLst/>
              <a:gdLst>
                <a:gd name="T0" fmla="*/ 130 w 520"/>
                <a:gd name="T1" fmla="*/ 148 h 464"/>
                <a:gd name="T2" fmla="*/ 130 w 520"/>
                <a:gd name="T3" fmla="*/ 148 h 464"/>
                <a:gd name="T4" fmla="*/ 74 w 520"/>
                <a:gd name="T5" fmla="*/ 260 h 464"/>
                <a:gd name="T6" fmla="*/ 74 w 520"/>
                <a:gd name="T7" fmla="*/ 463 h 464"/>
                <a:gd name="T8" fmla="*/ 93 w 520"/>
                <a:gd name="T9" fmla="*/ 426 h 464"/>
                <a:gd name="T10" fmla="*/ 260 w 520"/>
                <a:gd name="T11" fmla="*/ 445 h 464"/>
                <a:gd name="T12" fmla="*/ 334 w 520"/>
                <a:gd name="T13" fmla="*/ 389 h 464"/>
                <a:gd name="T14" fmla="*/ 334 w 520"/>
                <a:gd name="T15" fmla="*/ 389 h 464"/>
                <a:gd name="T16" fmla="*/ 371 w 520"/>
                <a:gd name="T17" fmla="*/ 296 h 464"/>
                <a:gd name="T18" fmla="*/ 482 w 520"/>
                <a:gd name="T19" fmla="*/ 130 h 464"/>
                <a:gd name="T20" fmla="*/ 445 w 520"/>
                <a:gd name="T21" fmla="*/ 37 h 464"/>
                <a:gd name="T22" fmla="*/ 278 w 520"/>
                <a:gd name="T23" fmla="*/ 74 h 464"/>
                <a:gd name="T24" fmla="*/ 185 w 520"/>
                <a:gd name="T25" fmla="*/ 130 h 464"/>
                <a:gd name="T26" fmla="*/ 130 w 520"/>
                <a:gd name="T27" fmla="*/ 148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0" h="464">
                  <a:moveTo>
                    <a:pt x="130" y="148"/>
                  </a:moveTo>
                  <a:lnTo>
                    <a:pt x="130" y="148"/>
                  </a:lnTo>
                  <a:cubicBezTo>
                    <a:pt x="130" y="148"/>
                    <a:pt x="111" y="204"/>
                    <a:pt x="74" y="260"/>
                  </a:cubicBezTo>
                  <a:cubicBezTo>
                    <a:pt x="19" y="334"/>
                    <a:pt x="0" y="371"/>
                    <a:pt x="74" y="463"/>
                  </a:cubicBezTo>
                  <a:cubicBezTo>
                    <a:pt x="74" y="463"/>
                    <a:pt x="55" y="408"/>
                    <a:pt x="93" y="426"/>
                  </a:cubicBezTo>
                  <a:cubicBezTo>
                    <a:pt x="130" y="426"/>
                    <a:pt x="222" y="463"/>
                    <a:pt x="260" y="445"/>
                  </a:cubicBezTo>
                  <a:cubicBezTo>
                    <a:pt x="296" y="408"/>
                    <a:pt x="278" y="334"/>
                    <a:pt x="334" y="389"/>
                  </a:cubicBezTo>
                  <a:cubicBezTo>
                    <a:pt x="390" y="426"/>
                    <a:pt x="334" y="389"/>
                    <a:pt x="334" y="389"/>
                  </a:cubicBezTo>
                  <a:cubicBezTo>
                    <a:pt x="334" y="389"/>
                    <a:pt x="352" y="315"/>
                    <a:pt x="371" y="296"/>
                  </a:cubicBezTo>
                  <a:cubicBezTo>
                    <a:pt x="408" y="260"/>
                    <a:pt x="464" y="148"/>
                    <a:pt x="482" y="130"/>
                  </a:cubicBezTo>
                  <a:cubicBezTo>
                    <a:pt x="519" y="92"/>
                    <a:pt x="501" y="18"/>
                    <a:pt x="445" y="37"/>
                  </a:cubicBezTo>
                  <a:cubicBezTo>
                    <a:pt x="390" y="37"/>
                    <a:pt x="371" y="0"/>
                    <a:pt x="278" y="74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48" y="166"/>
                    <a:pt x="130" y="148"/>
                  </a:cubicBezTo>
                </a:path>
              </a:pathLst>
            </a:custGeom>
            <a:grpFill/>
            <a:ln w="28702" cap="flat">
              <a:solidFill>
                <a:srgbClr val="41B06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92" name="Freeform 95"/>
            <p:cNvSpPr>
              <a:spLocks noChangeArrowheads="1"/>
            </p:cNvSpPr>
            <p:nvPr/>
          </p:nvSpPr>
          <p:spPr bwMode="auto">
            <a:xfrm>
              <a:off x="6692900" y="5195888"/>
              <a:ext cx="33338" cy="53975"/>
            </a:xfrm>
            <a:custGeom>
              <a:avLst/>
              <a:gdLst>
                <a:gd name="T0" fmla="*/ 37 w 94"/>
                <a:gd name="T1" fmla="*/ 18 h 149"/>
                <a:gd name="T2" fmla="*/ 37 w 94"/>
                <a:gd name="T3" fmla="*/ 18 h 149"/>
                <a:gd name="T4" fmla="*/ 18 w 94"/>
                <a:gd name="T5" fmla="*/ 111 h 149"/>
                <a:gd name="T6" fmla="*/ 93 w 94"/>
                <a:gd name="T7" fmla="*/ 148 h 149"/>
                <a:gd name="T8" fmla="*/ 37 w 94"/>
                <a:gd name="T9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49">
                  <a:moveTo>
                    <a:pt x="37" y="18"/>
                  </a:moveTo>
                  <a:lnTo>
                    <a:pt x="37" y="18"/>
                  </a:lnTo>
                  <a:cubicBezTo>
                    <a:pt x="37" y="18"/>
                    <a:pt x="0" y="92"/>
                    <a:pt x="18" y="111"/>
                  </a:cubicBezTo>
                  <a:cubicBezTo>
                    <a:pt x="37" y="111"/>
                    <a:pt x="93" y="148"/>
                    <a:pt x="93" y="148"/>
                  </a:cubicBezTo>
                  <a:cubicBezTo>
                    <a:pt x="93" y="148"/>
                    <a:pt x="74" y="0"/>
                    <a:pt x="37" y="18"/>
                  </a:cubicBez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93" name="Freeform 96"/>
            <p:cNvSpPr>
              <a:spLocks noChangeArrowheads="1"/>
            </p:cNvSpPr>
            <p:nvPr/>
          </p:nvSpPr>
          <p:spPr bwMode="auto">
            <a:xfrm>
              <a:off x="6765925" y="5227638"/>
              <a:ext cx="39688" cy="47625"/>
            </a:xfrm>
            <a:custGeom>
              <a:avLst/>
              <a:gdLst>
                <a:gd name="T0" fmla="*/ 111 w 112"/>
                <a:gd name="T1" fmla="*/ 112 h 131"/>
                <a:gd name="T2" fmla="*/ 111 w 112"/>
                <a:gd name="T3" fmla="*/ 112 h 131"/>
                <a:gd name="T4" fmla="*/ 0 w 112"/>
                <a:gd name="T5" fmla="*/ 38 h 131"/>
                <a:gd name="T6" fmla="*/ 19 w 112"/>
                <a:gd name="T7" fmla="*/ 112 h 131"/>
                <a:gd name="T8" fmla="*/ 111 w 112"/>
                <a:gd name="T9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1">
                  <a:moveTo>
                    <a:pt x="111" y="112"/>
                  </a:moveTo>
                  <a:lnTo>
                    <a:pt x="111" y="112"/>
                  </a:lnTo>
                  <a:cubicBezTo>
                    <a:pt x="111" y="112"/>
                    <a:pt x="19" y="0"/>
                    <a:pt x="0" y="38"/>
                  </a:cubicBezTo>
                  <a:cubicBezTo>
                    <a:pt x="0" y="38"/>
                    <a:pt x="0" y="130"/>
                    <a:pt x="19" y="112"/>
                  </a:cubicBezTo>
                  <a:lnTo>
                    <a:pt x="111" y="112"/>
                  </a:lnTo>
                </a:path>
              </a:pathLst>
            </a:custGeom>
            <a:grpFill/>
            <a:ln w="9525" cap="flat">
              <a:solidFill>
                <a:schemeClr val="bg1">
                  <a:lumMod val="75000"/>
                </a:schemeClr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94" name="Freeform 97"/>
            <p:cNvSpPr>
              <a:spLocks noChangeArrowheads="1"/>
            </p:cNvSpPr>
            <p:nvPr/>
          </p:nvSpPr>
          <p:spPr bwMode="auto">
            <a:xfrm>
              <a:off x="6765925" y="5227638"/>
              <a:ext cx="39688" cy="47625"/>
            </a:xfrm>
            <a:custGeom>
              <a:avLst/>
              <a:gdLst>
                <a:gd name="T0" fmla="*/ 111 w 112"/>
                <a:gd name="T1" fmla="*/ 112 h 131"/>
                <a:gd name="T2" fmla="*/ 111 w 112"/>
                <a:gd name="T3" fmla="*/ 112 h 131"/>
                <a:gd name="T4" fmla="*/ 0 w 112"/>
                <a:gd name="T5" fmla="*/ 38 h 131"/>
                <a:gd name="T6" fmla="*/ 19 w 112"/>
                <a:gd name="T7" fmla="*/ 11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31">
                  <a:moveTo>
                    <a:pt x="111" y="112"/>
                  </a:moveTo>
                  <a:lnTo>
                    <a:pt x="111" y="112"/>
                  </a:lnTo>
                  <a:cubicBezTo>
                    <a:pt x="111" y="112"/>
                    <a:pt x="19" y="0"/>
                    <a:pt x="0" y="38"/>
                  </a:cubicBezTo>
                  <a:cubicBezTo>
                    <a:pt x="0" y="38"/>
                    <a:pt x="0" y="130"/>
                    <a:pt x="19" y="112"/>
                  </a:cubicBezTo>
                </a:path>
              </a:pathLst>
            </a:custGeom>
            <a:grpFill/>
            <a:ln w="6480" cap="flat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6" name="Freeform 39"/>
            <p:cNvSpPr>
              <a:spLocks noChangeArrowheads="1"/>
            </p:cNvSpPr>
            <p:nvPr/>
          </p:nvSpPr>
          <p:spPr bwMode="auto">
            <a:xfrm>
              <a:off x="5870575" y="3719513"/>
              <a:ext cx="728663" cy="862012"/>
            </a:xfrm>
            <a:custGeom>
              <a:avLst/>
              <a:gdLst>
                <a:gd name="T0" fmla="*/ 1855 w 2023"/>
                <a:gd name="T1" fmla="*/ 1706 h 2393"/>
                <a:gd name="T2" fmla="*/ 1855 w 2023"/>
                <a:gd name="T3" fmla="*/ 1706 h 2393"/>
                <a:gd name="T4" fmla="*/ 1763 w 2023"/>
                <a:gd name="T5" fmla="*/ 1724 h 2393"/>
                <a:gd name="T6" fmla="*/ 1614 w 2023"/>
                <a:gd name="T7" fmla="*/ 1873 h 2393"/>
                <a:gd name="T8" fmla="*/ 1577 w 2023"/>
                <a:gd name="T9" fmla="*/ 2021 h 2393"/>
                <a:gd name="T10" fmla="*/ 1503 w 2023"/>
                <a:gd name="T11" fmla="*/ 2058 h 2393"/>
                <a:gd name="T12" fmla="*/ 1466 w 2023"/>
                <a:gd name="T13" fmla="*/ 2281 h 2393"/>
                <a:gd name="T14" fmla="*/ 1354 w 2023"/>
                <a:gd name="T15" fmla="*/ 2392 h 2393"/>
                <a:gd name="T16" fmla="*/ 983 w 2023"/>
                <a:gd name="T17" fmla="*/ 2151 h 2393"/>
                <a:gd name="T18" fmla="*/ 965 w 2023"/>
                <a:gd name="T19" fmla="*/ 2039 h 2393"/>
                <a:gd name="T20" fmla="*/ 482 w 2023"/>
                <a:gd name="T21" fmla="*/ 1743 h 2393"/>
                <a:gd name="T22" fmla="*/ 0 w 2023"/>
                <a:gd name="T23" fmla="*/ 1502 h 2393"/>
                <a:gd name="T24" fmla="*/ 74 w 2023"/>
                <a:gd name="T25" fmla="*/ 1169 h 2393"/>
                <a:gd name="T26" fmla="*/ 167 w 2023"/>
                <a:gd name="T27" fmla="*/ 965 h 2393"/>
                <a:gd name="T28" fmla="*/ 297 w 2023"/>
                <a:gd name="T29" fmla="*/ 724 h 2393"/>
                <a:gd name="T30" fmla="*/ 167 w 2023"/>
                <a:gd name="T31" fmla="*/ 334 h 2393"/>
                <a:gd name="T32" fmla="*/ 19 w 2023"/>
                <a:gd name="T33" fmla="*/ 223 h 2393"/>
                <a:gd name="T34" fmla="*/ 130 w 2023"/>
                <a:gd name="T35" fmla="*/ 56 h 2393"/>
                <a:gd name="T36" fmla="*/ 408 w 2023"/>
                <a:gd name="T37" fmla="*/ 37 h 2393"/>
                <a:gd name="T38" fmla="*/ 650 w 2023"/>
                <a:gd name="T39" fmla="*/ 56 h 2393"/>
                <a:gd name="T40" fmla="*/ 1039 w 2023"/>
                <a:gd name="T41" fmla="*/ 315 h 2393"/>
                <a:gd name="T42" fmla="*/ 1410 w 2023"/>
                <a:gd name="T43" fmla="*/ 371 h 2393"/>
                <a:gd name="T44" fmla="*/ 1763 w 2023"/>
                <a:gd name="T45" fmla="*/ 278 h 2393"/>
                <a:gd name="T46" fmla="*/ 1985 w 2023"/>
                <a:gd name="T47" fmla="*/ 297 h 2393"/>
                <a:gd name="T48" fmla="*/ 1837 w 2023"/>
                <a:gd name="T49" fmla="*/ 501 h 2393"/>
                <a:gd name="T50" fmla="*/ 1725 w 2023"/>
                <a:gd name="T51" fmla="*/ 630 h 2393"/>
                <a:gd name="T52" fmla="*/ 1707 w 2023"/>
                <a:gd name="T53" fmla="*/ 1465 h 2393"/>
                <a:gd name="T54" fmla="*/ 1799 w 2023"/>
                <a:gd name="T55" fmla="*/ 1613 h 2393"/>
                <a:gd name="T56" fmla="*/ 1855 w 2023"/>
                <a:gd name="T57" fmla="*/ 1706 h 2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23" h="2393">
                  <a:moveTo>
                    <a:pt x="1855" y="1706"/>
                  </a:moveTo>
                  <a:lnTo>
                    <a:pt x="1855" y="1706"/>
                  </a:lnTo>
                  <a:cubicBezTo>
                    <a:pt x="1855" y="1706"/>
                    <a:pt x="1781" y="1687"/>
                    <a:pt x="1763" y="1724"/>
                  </a:cubicBezTo>
                  <a:cubicBezTo>
                    <a:pt x="1744" y="1762"/>
                    <a:pt x="1651" y="1817"/>
                    <a:pt x="1614" y="1873"/>
                  </a:cubicBezTo>
                  <a:cubicBezTo>
                    <a:pt x="1577" y="1947"/>
                    <a:pt x="1614" y="1984"/>
                    <a:pt x="1577" y="2021"/>
                  </a:cubicBezTo>
                  <a:cubicBezTo>
                    <a:pt x="1558" y="2039"/>
                    <a:pt x="1503" y="1965"/>
                    <a:pt x="1503" y="2058"/>
                  </a:cubicBezTo>
                  <a:cubicBezTo>
                    <a:pt x="1503" y="2133"/>
                    <a:pt x="1503" y="2225"/>
                    <a:pt x="1466" y="2281"/>
                  </a:cubicBezTo>
                  <a:cubicBezTo>
                    <a:pt x="1410" y="2318"/>
                    <a:pt x="1354" y="2392"/>
                    <a:pt x="1354" y="2392"/>
                  </a:cubicBezTo>
                  <a:cubicBezTo>
                    <a:pt x="983" y="2151"/>
                    <a:pt x="983" y="2151"/>
                    <a:pt x="983" y="2151"/>
                  </a:cubicBezTo>
                  <a:cubicBezTo>
                    <a:pt x="965" y="2039"/>
                    <a:pt x="965" y="2039"/>
                    <a:pt x="965" y="2039"/>
                  </a:cubicBezTo>
                  <a:cubicBezTo>
                    <a:pt x="482" y="1743"/>
                    <a:pt x="482" y="1743"/>
                    <a:pt x="482" y="1743"/>
                  </a:cubicBezTo>
                  <a:cubicBezTo>
                    <a:pt x="0" y="1502"/>
                    <a:pt x="0" y="1502"/>
                    <a:pt x="0" y="1502"/>
                  </a:cubicBezTo>
                  <a:cubicBezTo>
                    <a:pt x="74" y="1169"/>
                    <a:pt x="74" y="1169"/>
                    <a:pt x="74" y="1169"/>
                  </a:cubicBezTo>
                  <a:cubicBezTo>
                    <a:pt x="167" y="965"/>
                    <a:pt x="167" y="965"/>
                    <a:pt x="167" y="965"/>
                  </a:cubicBezTo>
                  <a:cubicBezTo>
                    <a:pt x="167" y="965"/>
                    <a:pt x="297" y="853"/>
                    <a:pt x="297" y="724"/>
                  </a:cubicBezTo>
                  <a:cubicBezTo>
                    <a:pt x="279" y="594"/>
                    <a:pt x="204" y="353"/>
                    <a:pt x="167" y="334"/>
                  </a:cubicBezTo>
                  <a:cubicBezTo>
                    <a:pt x="149" y="315"/>
                    <a:pt x="19" y="223"/>
                    <a:pt x="19" y="223"/>
                  </a:cubicBezTo>
                  <a:cubicBezTo>
                    <a:pt x="19" y="223"/>
                    <a:pt x="0" y="56"/>
                    <a:pt x="130" y="56"/>
                  </a:cubicBezTo>
                  <a:cubicBezTo>
                    <a:pt x="279" y="37"/>
                    <a:pt x="353" y="37"/>
                    <a:pt x="408" y="37"/>
                  </a:cubicBezTo>
                  <a:cubicBezTo>
                    <a:pt x="445" y="37"/>
                    <a:pt x="575" y="0"/>
                    <a:pt x="650" y="56"/>
                  </a:cubicBezTo>
                  <a:cubicBezTo>
                    <a:pt x="724" y="111"/>
                    <a:pt x="946" y="297"/>
                    <a:pt x="1039" y="315"/>
                  </a:cubicBezTo>
                  <a:cubicBezTo>
                    <a:pt x="1132" y="353"/>
                    <a:pt x="1224" y="427"/>
                    <a:pt x="1410" y="371"/>
                  </a:cubicBezTo>
                  <a:cubicBezTo>
                    <a:pt x="1595" y="297"/>
                    <a:pt x="1725" y="278"/>
                    <a:pt x="1763" y="278"/>
                  </a:cubicBezTo>
                  <a:cubicBezTo>
                    <a:pt x="1818" y="278"/>
                    <a:pt x="2022" y="241"/>
                    <a:pt x="1985" y="297"/>
                  </a:cubicBezTo>
                  <a:cubicBezTo>
                    <a:pt x="1966" y="353"/>
                    <a:pt x="1892" y="464"/>
                    <a:pt x="1837" y="501"/>
                  </a:cubicBezTo>
                  <a:cubicBezTo>
                    <a:pt x="1781" y="556"/>
                    <a:pt x="1725" y="575"/>
                    <a:pt x="1725" y="630"/>
                  </a:cubicBezTo>
                  <a:cubicBezTo>
                    <a:pt x="1725" y="686"/>
                    <a:pt x="1651" y="1409"/>
                    <a:pt x="1707" y="1465"/>
                  </a:cubicBezTo>
                  <a:cubicBezTo>
                    <a:pt x="1744" y="1502"/>
                    <a:pt x="1744" y="1576"/>
                    <a:pt x="1799" y="1613"/>
                  </a:cubicBezTo>
                  <a:cubicBezTo>
                    <a:pt x="1837" y="1650"/>
                    <a:pt x="1874" y="1668"/>
                    <a:pt x="1855" y="1706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5" name="Freeform 38"/>
            <p:cNvSpPr>
              <a:spLocks noChangeArrowheads="1"/>
            </p:cNvSpPr>
            <p:nvPr/>
          </p:nvSpPr>
          <p:spPr bwMode="auto">
            <a:xfrm>
              <a:off x="5464175" y="3800475"/>
              <a:ext cx="520700" cy="514350"/>
            </a:xfrm>
            <a:custGeom>
              <a:avLst/>
              <a:gdLst>
                <a:gd name="T0" fmla="*/ 371 w 1447"/>
                <a:gd name="T1" fmla="*/ 92 h 1428"/>
                <a:gd name="T2" fmla="*/ 371 w 1447"/>
                <a:gd name="T3" fmla="*/ 92 h 1428"/>
                <a:gd name="T4" fmla="*/ 445 w 1447"/>
                <a:gd name="T5" fmla="*/ 445 h 1428"/>
                <a:gd name="T6" fmla="*/ 222 w 1447"/>
                <a:gd name="T7" fmla="*/ 834 h 1428"/>
                <a:gd name="T8" fmla="*/ 111 w 1447"/>
                <a:gd name="T9" fmla="*/ 1000 h 1428"/>
                <a:gd name="T10" fmla="*/ 74 w 1447"/>
                <a:gd name="T11" fmla="*/ 1149 h 1428"/>
                <a:gd name="T12" fmla="*/ 37 w 1447"/>
                <a:gd name="T13" fmla="*/ 1427 h 1428"/>
                <a:gd name="T14" fmla="*/ 129 w 1447"/>
                <a:gd name="T15" fmla="*/ 1390 h 1428"/>
                <a:gd name="T16" fmla="*/ 259 w 1447"/>
                <a:gd name="T17" fmla="*/ 1316 h 1428"/>
                <a:gd name="T18" fmla="*/ 408 w 1447"/>
                <a:gd name="T19" fmla="*/ 1334 h 1428"/>
                <a:gd name="T20" fmla="*/ 500 w 1447"/>
                <a:gd name="T21" fmla="*/ 1297 h 1428"/>
                <a:gd name="T22" fmla="*/ 1131 w 1447"/>
                <a:gd name="T23" fmla="*/ 1279 h 1428"/>
                <a:gd name="T24" fmla="*/ 1205 w 1447"/>
                <a:gd name="T25" fmla="*/ 964 h 1428"/>
                <a:gd name="T26" fmla="*/ 1298 w 1447"/>
                <a:gd name="T27" fmla="*/ 742 h 1428"/>
                <a:gd name="T28" fmla="*/ 1410 w 1447"/>
                <a:gd name="T29" fmla="*/ 482 h 1428"/>
                <a:gd name="T30" fmla="*/ 1298 w 1447"/>
                <a:gd name="T31" fmla="*/ 111 h 1428"/>
                <a:gd name="T32" fmla="*/ 1150 w 1447"/>
                <a:gd name="T33" fmla="*/ 0 h 1428"/>
                <a:gd name="T34" fmla="*/ 927 w 1447"/>
                <a:gd name="T35" fmla="*/ 55 h 1428"/>
                <a:gd name="T36" fmla="*/ 371 w 1447"/>
                <a:gd name="T37" fmla="*/ 92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7" h="1428">
                  <a:moveTo>
                    <a:pt x="371" y="92"/>
                  </a:moveTo>
                  <a:lnTo>
                    <a:pt x="371" y="92"/>
                  </a:lnTo>
                  <a:cubicBezTo>
                    <a:pt x="371" y="92"/>
                    <a:pt x="482" y="278"/>
                    <a:pt x="445" y="445"/>
                  </a:cubicBezTo>
                  <a:cubicBezTo>
                    <a:pt x="389" y="593"/>
                    <a:pt x="222" y="834"/>
                    <a:pt x="222" y="834"/>
                  </a:cubicBezTo>
                  <a:cubicBezTo>
                    <a:pt x="111" y="1000"/>
                    <a:pt x="111" y="1000"/>
                    <a:pt x="111" y="1000"/>
                  </a:cubicBezTo>
                  <a:cubicBezTo>
                    <a:pt x="111" y="1000"/>
                    <a:pt x="92" y="1130"/>
                    <a:pt x="74" y="1149"/>
                  </a:cubicBezTo>
                  <a:cubicBezTo>
                    <a:pt x="55" y="1186"/>
                    <a:pt x="0" y="1371"/>
                    <a:pt x="37" y="1427"/>
                  </a:cubicBezTo>
                  <a:cubicBezTo>
                    <a:pt x="37" y="1427"/>
                    <a:pt x="74" y="1427"/>
                    <a:pt x="129" y="1390"/>
                  </a:cubicBezTo>
                  <a:cubicBezTo>
                    <a:pt x="185" y="1353"/>
                    <a:pt x="222" y="1316"/>
                    <a:pt x="259" y="1316"/>
                  </a:cubicBezTo>
                  <a:cubicBezTo>
                    <a:pt x="297" y="1297"/>
                    <a:pt x="408" y="1297"/>
                    <a:pt x="408" y="1334"/>
                  </a:cubicBezTo>
                  <a:cubicBezTo>
                    <a:pt x="500" y="1297"/>
                    <a:pt x="500" y="1297"/>
                    <a:pt x="500" y="1297"/>
                  </a:cubicBezTo>
                  <a:cubicBezTo>
                    <a:pt x="1131" y="1279"/>
                    <a:pt x="1131" y="1279"/>
                    <a:pt x="1131" y="1279"/>
                  </a:cubicBezTo>
                  <a:cubicBezTo>
                    <a:pt x="1131" y="1279"/>
                    <a:pt x="1187" y="1019"/>
                    <a:pt x="1205" y="964"/>
                  </a:cubicBezTo>
                  <a:cubicBezTo>
                    <a:pt x="1205" y="909"/>
                    <a:pt x="1298" y="742"/>
                    <a:pt x="1298" y="742"/>
                  </a:cubicBezTo>
                  <a:cubicBezTo>
                    <a:pt x="1298" y="742"/>
                    <a:pt x="1446" y="630"/>
                    <a:pt x="1410" y="482"/>
                  </a:cubicBezTo>
                  <a:cubicBezTo>
                    <a:pt x="1391" y="315"/>
                    <a:pt x="1354" y="166"/>
                    <a:pt x="1298" y="111"/>
                  </a:cubicBezTo>
                  <a:cubicBezTo>
                    <a:pt x="1261" y="74"/>
                    <a:pt x="1150" y="0"/>
                    <a:pt x="1150" y="0"/>
                  </a:cubicBezTo>
                  <a:cubicBezTo>
                    <a:pt x="1150" y="0"/>
                    <a:pt x="1113" y="18"/>
                    <a:pt x="927" y="55"/>
                  </a:cubicBezTo>
                  <a:cubicBezTo>
                    <a:pt x="742" y="92"/>
                    <a:pt x="482" y="111"/>
                    <a:pt x="371" y="92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  <p:sp>
          <p:nvSpPr>
            <p:cNvPr id="41" name="Freeform 34"/>
            <p:cNvSpPr>
              <a:spLocks noChangeArrowheads="1"/>
            </p:cNvSpPr>
            <p:nvPr/>
          </p:nvSpPr>
          <p:spPr bwMode="auto">
            <a:xfrm>
              <a:off x="5757863" y="5027613"/>
              <a:ext cx="254000" cy="701675"/>
            </a:xfrm>
            <a:custGeom>
              <a:avLst/>
              <a:gdLst>
                <a:gd name="T0" fmla="*/ 519 w 706"/>
                <a:gd name="T1" fmla="*/ 427 h 1949"/>
                <a:gd name="T2" fmla="*/ 519 w 706"/>
                <a:gd name="T3" fmla="*/ 427 h 1949"/>
                <a:gd name="T4" fmla="*/ 371 w 706"/>
                <a:gd name="T5" fmla="*/ 167 h 1949"/>
                <a:gd name="T6" fmla="*/ 259 w 706"/>
                <a:gd name="T7" fmla="*/ 18 h 1949"/>
                <a:gd name="T8" fmla="*/ 18 w 706"/>
                <a:gd name="T9" fmla="*/ 56 h 1949"/>
                <a:gd name="T10" fmla="*/ 93 w 706"/>
                <a:gd name="T11" fmla="*/ 223 h 1949"/>
                <a:gd name="T12" fmla="*/ 148 w 706"/>
                <a:gd name="T13" fmla="*/ 427 h 1949"/>
                <a:gd name="T14" fmla="*/ 148 w 706"/>
                <a:gd name="T15" fmla="*/ 630 h 1949"/>
                <a:gd name="T16" fmla="*/ 93 w 706"/>
                <a:gd name="T17" fmla="*/ 779 h 1949"/>
                <a:gd name="T18" fmla="*/ 18 w 706"/>
                <a:gd name="T19" fmla="*/ 965 h 1949"/>
                <a:gd name="T20" fmla="*/ 0 w 706"/>
                <a:gd name="T21" fmla="*/ 1169 h 1949"/>
                <a:gd name="T22" fmla="*/ 148 w 706"/>
                <a:gd name="T23" fmla="*/ 1169 h 1949"/>
                <a:gd name="T24" fmla="*/ 297 w 706"/>
                <a:gd name="T25" fmla="*/ 1280 h 1949"/>
                <a:gd name="T26" fmla="*/ 371 w 706"/>
                <a:gd name="T27" fmla="*/ 1484 h 1949"/>
                <a:gd name="T28" fmla="*/ 371 w 706"/>
                <a:gd name="T29" fmla="*/ 1799 h 1949"/>
                <a:gd name="T30" fmla="*/ 556 w 706"/>
                <a:gd name="T31" fmla="*/ 1837 h 1949"/>
                <a:gd name="T32" fmla="*/ 686 w 706"/>
                <a:gd name="T33" fmla="*/ 1614 h 1949"/>
                <a:gd name="T34" fmla="*/ 630 w 706"/>
                <a:gd name="T35" fmla="*/ 1298 h 1949"/>
                <a:gd name="T36" fmla="*/ 464 w 706"/>
                <a:gd name="T37" fmla="*/ 909 h 1949"/>
                <a:gd name="T38" fmla="*/ 519 w 706"/>
                <a:gd name="T39" fmla="*/ 427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6" h="1949">
                  <a:moveTo>
                    <a:pt x="519" y="427"/>
                  </a:moveTo>
                  <a:lnTo>
                    <a:pt x="519" y="427"/>
                  </a:lnTo>
                  <a:cubicBezTo>
                    <a:pt x="519" y="427"/>
                    <a:pt x="426" y="259"/>
                    <a:pt x="371" y="167"/>
                  </a:cubicBezTo>
                  <a:cubicBezTo>
                    <a:pt x="334" y="93"/>
                    <a:pt x="334" y="37"/>
                    <a:pt x="259" y="18"/>
                  </a:cubicBezTo>
                  <a:cubicBezTo>
                    <a:pt x="185" y="0"/>
                    <a:pt x="37" y="0"/>
                    <a:pt x="18" y="56"/>
                  </a:cubicBezTo>
                  <a:cubicBezTo>
                    <a:pt x="18" y="56"/>
                    <a:pt x="37" y="111"/>
                    <a:pt x="93" y="223"/>
                  </a:cubicBezTo>
                  <a:cubicBezTo>
                    <a:pt x="129" y="315"/>
                    <a:pt x="148" y="389"/>
                    <a:pt x="148" y="427"/>
                  </a:cubicBezTo>
                  <a:cubicBezTo>
                    <a:pt x="148" y="464"/>
                    <a:pt x="148" y="630"/>
                    <a:pt x="148" y="630"/>
                  </a:cubicBezTo>
                  <a:cubicBezTo>
                    <a:pt x="148" y="630"/>
                    <a:pt x="129" y="724"/>
                    <a:pt x="93" y="779"/>
                  </a:cubicBezTo>
                  <a:cubicBezTo>
                    <a:pt x="55" y="835"/>
                    <a:pt x="18" y="927"/>
                    <a:pt x="18" y="965"/>
                  </a:cubicBezTo>
                  <a:cubicBezTo>
                    <a:pt x="18" y="1001"/>
                    <a:pt x="37" y="1113"/>
                    <a:pt x="0" y="1169"/>
                  </a:cubicBezTo>
                  <a:cubicBezTo>
                    <a:pt x="0" y="1169"/>
                    <a:pt x="111" y="1169"/>
                    <a:pt x="148" y="1169"/>
                  </a:cubicBezTo>
                  <a:cubicBezTo>
                    <a:pt x="185" y="1169"/>
                    <a:pt x="241" y="1224"/>
                    <a:pt x="297" y="1280"/>
                  </a:cubicBezTo>
                  <a:cubicBezTo>
                    <a:pt x="352" y="1336"/>
                    <a:pt x="371" y="1354"/>
                    <a:pt x="371" y="1484"/>
                  </a:cubicBezTo>
                  <a:cubicBezTo>
                    <a:pt x="371" y="1632"/>
                    <a:pt x="315" y="1632"/>
                    <a:pt x="371" y="1799"/>
                  </a:cubicBezTo>
                  <a:cubicBezTo>
                    <a:pt x="408" y="1948"/>
                    <a:pt x="500" y="1873"/>
                    <a:pt x="556" y="1837"/>
                  </a:cubicBezTo>
                  <a:cubicBezTo>
                    <a:pt x="594" y="1781"/>
                    <a:pt x="686" y="1669"/>
                    <a:pt x="686" y="1614"/>
                  </a:cubicBezTo>
                  <a:cubicBezTo>
                    <a:pt x="705" y="1540"/>
                    <a:pt x="668" y="1317"/>
                    <a:pt x="630" y="1298"/>
                  </a:cubicBezTo>
                  <a:cubicBezTo>
                    <a:pt x="594" y="1261"/>
                    <a:pt x="500" y="1113"/>
                    <a:pt x="464" y="909"/>
                  </a:cubicBezTo>
                  <a:cubicBezTo>
                    <a:pt x="426" y="686"/>
                    <a:pt x="445" y="501"/>
                    <a:pt x="519" y="427"/>
                  </a:cubicBezTo>
                </a:path>
              </a:pathLst>
            </a:custGeom>
            <a:grpFill/>
            <a:ln w="98425" cap="flat" cmpd="tri">
              <a:solidFill>
                <a:srgbClr val="41B068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>
                <a:latin typeface="Open Sans Light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WHAT IS EEP AFRICA</a:t>
            </a: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7242664" y="3330049"/>
            <a:ext cx="24400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spc="450" dirty="0">
                <a:solidFill>
                  <a:schemeClr val="bg1"/>
                </a:solidFill>
                <a:latin typeface="Arial"/>
                <a:ea typeface="Montserrat" charset="0"/>
                <a:cs typeface="Arial"/>
              </a:rPr>
              <a:t>ABOUT EEP AFRICA</a:t>
            </a: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609601" y="2083594"/>
            <a:ext cx="4970153" cy="26598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rgbClr val="2274AF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Multi-donor fund providing early stage grant and catalytic financing to innovative clean energy projects, technologies and business models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Hosted and managed by NDF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15 countries in Southern and East Africa of which 8 NDF focal countries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EUR 14 m committed to 28 projects since NDF took over management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700" y="5408486"/>
            <a:ext cx="745206" cy="1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4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 characteristics of NDF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981"/>
            <a:ext cx="8229600" cy="418818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Catalytic role and leverage targeting projects with significant scale-up potential</a:t>
            </a:r>
          </a:p>
          <a:p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preparatory funding targeting opportunities early in the project cycle</a:t>
            </a:r>
          </a:p>
          <a:p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for innovation targeting new climate solutions, new financing tools and new partners</a:t>
            </a:r>
          </a:p>
          <a:p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for private sector development harnessing immense private sector potential for climate solutions</a:t>
            </a:r>
          </a:p>
          <a:p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Piloting of high risk interventions with targeted grant and blended finance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Emerging climate change issues allowing for dynamic and evolving climate threats and solutions </a:t>
            </a:r>
          </a:p>
          <a:p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8E988-FB04-AB4E-BE5A-59F242AF7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C40A7-36F4-5648-90D3-E5E049BE8F10}" type="datetime3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3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Added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 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the only joint Nordic finance institution combining development and climate and focusing on low-income countries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 fast and agile cooperation partner we are attractive to partner countries, large MDBs and other financiers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a palette of financing instruments enabling </a:t>
            </a:r>
            <a:r>
              <a:rPr lang="en-US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i.a</a:t>
            </a: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blended financing  </a:t>
            </a:r>
            <a:endParaRPr lang="en-GB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can respond to demand in niches where larger financiers cannot ,e.g. SME financing with MDBs, upstream activities involving high risk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a solid experience of climate financing mechanisms</a:t>
            </a:r>
          </a:p>
          <a:p>
            <a:pPr lvl="0"/>
            <a:endParaRPr lang="en-GB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67C40A7-36F4-5648-90D3-E5E049BE8F10}" type="datetime3">
              <a:rPr lang="fi-FI" smtClean="0"/>
              <a:t>16/4/19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2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as of 31 December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93346"/>
            <a:ext cx="8148918" cy="423281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8E988-FB04-AB4E-BE5A-59F242AF7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C40A7-36F4-5648-90D3-E5E049BE8F10}" type="datetime3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933" y="1893346"/>
            <a:ext cx="85005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600+ projects financed altogether by NDF since 1989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223 projects under current climate change and development mandate since 2009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142 on-going projects at various stages in 16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 new projects in 2018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Predominant themes in 2018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Blended financing, increased use of equity/loans vs. traditional grants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sector adaptation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Catalytic financing for coastal resilience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191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Operations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8E988-FB04-AB4E-BE5A-59F242AF7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C40A7-36F4-5648-90D3-E5E049BE8F10}" type="datetime3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44775"/>
              </p:ext>
            </p:extLst>
          </p:nvPr>
        </p:nvGraphicFramePr>
        <p:xfrm>
          <a:off x="611560" y="1843086"/>
          <a:ext cx="7128792" cy="443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520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Performance and Results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3346"/>
            <a:ext cx="8229600" cy="423281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financed projects work towards the sustainable development goals (SDGs) defined by the United Nations, especially the following: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8E988-FB04-AB4E-BE5A-59F242AF7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C40A7-36F4-5648-90D3-E5E049BE8F10}" type="datetime3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304" y="2789698"/>
            <a:ext cx="1383211" cy="13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37" y="2789701"/>
            <a:ext cx="1381140" cy="13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81" y="2789699"/>
            <a:ext cx="1335372" cy="13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77" y="4392590"/>
            <a:ext cx="1373508" cy="137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43" y="4392586"/>
            <a:ext cx="1373508" cy="137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64" y="4392586"/>
            <a:ext cx="1373508" cy="137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04" y="4392588"/>
            <a:ext cx="1373506" cy="137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31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00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in 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Autofit/>
          </a:bodyPr>
          <a:lstStyle/>
          <a:p>
            <a:pPr marL="257175" indent="-257175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Established in 1989 and owned by Denmark,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    Finland, Iceland, Norway and Sweden </a:t>
            </a:r>
          </a:p>
          <a:p>
            <a:pPr marL="257175" indent="-257175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Operations mirror the Nordic countries’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    priorities in the areas of climate change and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    development</a:t>
            </a:r>
          </a:p>
          <a:p>
            <a:pPr marL="257175" indent="-257175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The only joint Nordic finance institution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    focused exclusively on climate change and 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    development in low and lower-middle income 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    countries</a:t>
            </a:r>
          </a:p>
          <a:p>
            <a:pPr marL="257175" indent="-257175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57175" indent="-257175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Originally funded by the Nordic countries' development assistance budgets</a:t>
            </a:r>
          </a:p>
          <a:p>
            <a:pPr marL="257175" indent="-257175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Total assets ~EUR  820 million</a:t>
            </a:r>
          </a:p>
          <a:p>
            <a:pPr marL="257175" indent="-257175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Headquarters  in Helsinki, Finland, in connection to Nordic Investment Bank (NIB) </a:t>
            </a:r>
          </a:p>
          <a:p>
            <a:pPr marL="257175" indent="-257175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Staff of 20 persons (a variety  of support services is  bought from NIB)  </a:t>
            </a:r>
          </a:p>
          <a:p>
            <a:pPr marL="257175" indent="-257175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8E988-FB04-AB4E-BE5A-59F242AF7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69E1F-256C-8048-8A73-186F997D33FC}" type="datetime3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97" y="999928"/>
            <a:ext cx="3329492" cy="314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89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Institutional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/>
                <a:cs typeface="Verdana"/>
              </a:rPr>
              <a:t>Established through an international treaty ratified by Nordic countries</a:t>
            </a: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/>
                <a:cs typeface="Verdana"/>
              </a:rPr>
              <a:t>NDF has the legal status of an international legal person, with full legal capacity and is vested with some privileges and immunities typical for an intergovernmental </a:t>
            </a:r>
            <a:r>
              <a:rPr lang="en-US" sz="1600" dirty="0" err="1">
                <a:solidFill>
                  <a:schemeClr val="tx2"/>
                </a:solidFill>
                <a:latin typeface="Verdana"/>
                <a:cs typeface="Verdana"/>
              </a:rPr>
              <a:t>organisation</a:t>
            </a:r>
            <a:endParaRPr lang="en-US" sz="16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657225" lvl="2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/>
                <a:cs typeface="Verdana"/>
              </a:rPr>
              <a:t> e.g. immunity from jurisdiction of national authorities </a:t>
            </a:r>
            <a:endParaRPr lang="en-GB" sz="16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57175" lvl="1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/>
                <a:cs typeface="Verdana"/>
              </a:rPr>
              <a:t>25 Framework Agreements with sovereign countries where NDF has (had) activities in </a:t>
            </a: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/>
                <a:cs typeface="Verdana"/>
              </a:rPr>
              <a:t>Members of  Board of Directors represent ministries of foreign affairs in each Nordic country</a:t>
            </a: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/>
                <a:cs typeface="Verdana"/>
              </a:rPr>
              <a:t>Members of supervisory body Control Committee are parliamentarians  from each Nordic country</a:t>
            </a: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Verdana"/>
                <a:cs typeface="Verdana"/>
              </a:rPr>
              <a:t>Mandate of Managing Director up to 5 years  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67C40A7-36F4-5648-90D3-E5E049BE8F10}" type="datetime3">
              <a:rPr lang="fi-FI" smtClean="0"/>
              <a:t>16/4/19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9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/>
              <a:t>				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599"/>
            <a:ext cx="8229600" cy="281093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67C40A7-36F4-5648-90D3-E5E049BE8F10}" type="datetime3">
              <a:rPr lang="fi-FI" smtClean="0"/>
              <a:t>16/4/19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47831" y="2192867"/>
            <a:ext cx="6048337" cy="2802463"/>
            <a:chOff x="0" y="0"/>
            <a:chExt cx="5767267" cy="2309722"/>
          </a:xfrm>
        </p:grpSpPr>
        <p:cxnSp>
          <p:nvCxnSpPr>
            <p:cNvPr id="7" name="Straight Connector 6"/>
            <p:cNvCxnSpPr>
              <a:endCxn id="13" idx="2"/>
            </p:cNvCxnSpPr>
            <p:nvPr/>
          </p:nvCxnSpPr>
          <p:spPr>
            <a:xfrm flipH="1">
              <a:off x="2869559" y="411948"/>
              <a:ext cx="14076" cy="1897774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30"/>
            <p:cNvSpPr txBox="1">
              <a:spLocks noChangeArrowheads="1"/>
            </p:cNvSpPr>
            <p:nvPr/>
          </p:nvSpPr>
          <p:spPr bwMode="auto">
            <a:xfrm>
              <a:off x="0" y="0"/>
              <a:ext cx="5767267" cy="495300"/>
            </a:xfrm>
            <a:prstGeom prst="rect">
              <a:avLst/>
            </a:prstGeom>
            <a:solidFill>
              <a:srgbClr val="27548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en-GB" sz="12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MEMBER COUNTRIES 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1" y="671114"/>
              <a:ext cx="2721632" cy="495300"/>
            </a:xfrm>
            <a:prstGeom prst="rect">
              <a:avLst/>
            </a:prstGeom>
            <a:solidFill>
              <a:srgbClr val="27548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en-GB" sz="12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NORDIC COUNCIL OF MINISTERS 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575134" y="1360816"/>
              <a:ext cx="507313" cy="0"/>
            </a:xfrm>
            <a:prstGeom prst="line">
              <a:avLst/>
            </a:prstGeom>
            <a:ln w="63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2"/>
            <p:cNvSpPr txBox="1">
              <a:spLocks noChangeArrowheads="1"/>
            </p:cNvSpPr>
            <p:nvPr/>
          </p:nvSpPr>
          <p:spPr bwMode="auto">
            <a:xfrm>
              <a:off x="3045634" y="671114"/>
              <a:ext cx="2721631" cy="495300"/>
            </a:xfrm>
            <a:prstGeom prst="rect">
              <a:avLst/>
            </a:prstGeom>
            <a:solidFill>
              <a:srgbClr val="27548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en-GB" sz="12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 COMMITTEE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0" y="1242557"/>
              <a:ext cx="5767266" cy="495300"/>
            </a:xfrm>
            <a:prstGeom prst="rect">
              <a:avLst/>
            </a:prstGeom>
            <a:solidFill>
              <a:srgbClr val="27548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en-GB" sz="12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BOARD OF DIRECTORS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Box 32"/>
            <p:cNvSpPr txBox="1">
              <a:spLocks noChangeArrowheads="1"/>
            </p:cNvSpPr>
            <p:nvPr/>
          </p:nvSpPr>
          <p:spPr bwMode="auto">
            <a:xfrm>
              <a:off x="1510474" y="1814421"/>
              <a:ext cx="2718169" cy="495300"/>
            </a:xfrm>
            <a:prstGeom prst="rect">
              <a:avLst/>
            </a:prstGeom>
            <a:solidFill>
              <a:srgbClr val="27548D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0"/>
                </a:spcAft>
              </a:pPr>
              <a:r>
                <a:rPr lang="en-GB" sz="12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MANAGING DIRECTOR 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87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 Mission and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Mission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concessional financing and knowledge for climate change and development activities primarily in low-income countries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adaptation and/or mitigation activities </a:t>
            </a:r>
          </a:p>
          <a:p>
            <a:pPr lvl="1"/>
            <a:endParaRPr lang="en-U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 context for NDF operations </a:t>
            </a:r>
          </a:p>
          <a:p>
            <a:pPr lvl="1"/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sustainable development agenda / contribution to the UN Sustainable Development Goals </a:t>
            </a:r>
          </a:p>
          <a:p>
            <a:pPr lvl="1"/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policies of the Nordic countr</a:t>
            </a:r>
            <a:r>
              <a:rPr lang="en-GB" dirty="0">
                <a:solidFill>
                  <a:schemeClr val="tx2"/>
                </a:solidFill>
              </a:rPr>
              <a:t>ies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390E3F-D8EF-4DC1-B8F8-E1B9CDAD058D}" type="slidenum">
              <a:rPr lang="en-GB" noProof="0" smtClean="0"/>
              <a:pPr lvl="0"/>
              <a:t>5</a:t>
            </a:fld>
            <a:endParaRPr lang="en-GB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469E1F-256C-8048-8A73-186F997D33FC}" type="datetime3">
              <a:rPr lang="fi-FI" noProof="0" smtClean="0"/>
              <a:pPr lvl="0"/>
              <a:t>16/4/19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034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D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72" y="3315683"/>
            <a:ext cx="540000" cy="54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21664" y="4401216"/>
            <a:ext cx="164700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2"/>
                </a:solidFill>
                <a:latin typeface="Georgia"/>
              </a:rPr>
              <a:t>Catalytic role and leverage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2"/>
                </a:solidFill>
                <a:latin typeface="Georgia"/>
              </a:rPr>
              <a:t>Project preparation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2"/>
                </a:solidFill>
                <a:latin typeface="Georgia"/>
              </a:rPr>
              <a:t>Innovation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Private sector development &amp; blended finance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2"/>
                </a:solidFill>
                <a:latin typeface="Georgia"/>
              </a:rPr>
              <a:t>High risk interventions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2"/>
                </a:solidFill>
                <a:latin typeface="Georgia"/>
              </a:rPr>
              <a:t>Emerging climate issues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520147"/>
            <a:ext cx="9050867" cy="438582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algn="ctr" defTabSz="685800"/>
            <a:r>
              <a:rPr lang="en-US" sz="1200" b="1" dirty="0">
                <a:solidFill>
                  <a:schemeClr val="bg1"/>
                </a:solidFill>
                <a:latin typeface="Georgia"/>
              </a:rPr>
              <a:t>Translating NDF's Strategic Mission into Results</a:t>
            </a:r>
          </a:p>
          <a:p>
            <a:pPr algn="ctr" defTabSz="685800"/>
            <a:r>
              <a:rPr lang="en-US" sz="1050" dirty="0">
                <a:solidFill>
                  <a:schemeClr val="bg1"/>
                </a:solidFill>
                <a:latin typeface="Georgia"/>
              </a:rPr>
              <a:t>Provide financing and knowledge for climate change and development activities primarily in low-income </a:t>
            </a:r>
            <a:r>
              <a:rPr lang="en-GB" sz="1050" dirty="0">
                <a:solidFill>
                  <a:schemeClr val="bg1"/>
                </a:solidFill>
                <a:latin typeface="Georgia"/>
              </a:rPr>
              <a:t>countries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02851" y="1913644"/>
            <a:ext cx="1404000" cy="895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spcAft>
                <a:spcPts val="225"/>
              </a:spcAft>
            </a:pPr>
            <a:r>
              <a:rPr lang="en-GB" sz="825" b="1" dirty="0">
                <a:solidFill>
                  <a:schemeClr val="tx2"/>
                </a:solidFill>
                <a:latin typeface="Georgia"/>
              </a:rPr>
              <a:t>NDF’s key comparative advantages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2"/>
                </a:solidFill>
                <a:latin typeface="Georgia"/>
              </a:rPr>
              <a:t>Nordic know-how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2"/>
                </a:solidFill>
                <a:latin typeface="Georgia"/>
              </a:rPr>
              <a:t>Innovative frontrunner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2"/>
                </a:solidFill>
                <a:latin typeface="Georgia"/>
              </a:rPr>
              <a:t>Agile and flexible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GB" sz="825" dirty="0">
                <a:solidFill>
                  <a:schemeClr val="tx2"/>
                </a:solidFill>
                <a:latin typeface="Georgia"/>
              </a:rPr>
              <a:t>Reaching over regions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3807" y="5469535"/>
            <a:ext cx="7376387" cy="432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Aft>
                <a:spcPts val="225"/>
              </a:spcAft>
            </a:pPr>
            <a:r>
              <a:rPr lang="en-GB" sz="1050" b="1" dirty="0">
                <a:solidFill>
                  <a:srgbClr val="FFFFFF"/>
                </a:solidFill>
                <a:latin typeface="Georgia"/>
              </a:rPr>
              <a:t>Policy context</a:t>
            </a:r>
          </a:p>
          <a:p>
            <a:pPr algn="ctr" defTabSz="685800">
              <a:spcAft>
                <a:spcPts val="450"/>
              </a:spcAft>
            </a:pPr>
            <a:r>
              <a:rPr lang="en-US" sz="900" dirty="0">
                <a:solidFill>
                  <a:srgbClr val="FFFFFF"/>
                </a:solidFill>
                <a:latin typeface="Georgia"/>
              </a:rPr>
              <a:t>Global sustainable development agenda | Development policies of the Nordic countries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2897164" y="2937683"/>
            <a:ext cx="1296000" cy="1296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GB" sz="1050" b="1" dirty="0">
                <a:solidFill>
                  <a:srgbClr val="FFFFFF"/>
                </a:solidFill>
                <a:latin typeface="Georgia"/>
              </a:rPr>
              <a:t>Strategic focus</a:t>
            </a:r>
          </a:p>
          <a:p>
            <a:pPr algn="ctr" defTabSz="685800"/>
            <a:r>
              <a:rPr lang="en-GB" sz="1050" b="1" dirty="0">
                <a:solidFill>
                  <a:srgbClr val="FFFFFF"/>
                </a:solidFill>
                <a:latin typeface="Georgia"/>
              </a:rPr>
              <a:t>areas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960732" y="2900440"/>
            <a:ext cx="1296000" cy="1296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/>
            <a:r>
              <a:rPr lang="en-US" sz="1050" b="1" dirty="0" err="1">
                <a:solidFill>
                  <a:srgbClr val="FFFFFF"/>
                </a:solidFill>
                <a:latin typeface="Georgia"/>
              </a:rPr>
              <a:t>Programmes</a:t>
            </a:r>
            <a:r>
              <a:rPr lang="en-US" sz="1050" b="1" dirty="0">
                <a:solidFill>
                  <a:srgbClr val="FFFFFF"/>
                </a:solidFill>
                <a:latin typeface="Georgia"/>
              </a:rPr>
              <a:t> &amp; Projects</a:t>
            </a:r>
            <a:endParaRPr lang="en-GB" sz="1050" b="1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97021" y="4401216"/>
            <a:ext cx="1323000" cy="805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Co-financed projects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Nordic Climate Facility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EEP Africa Trust Fund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09682" y="1913644"/>
            <a:ext cx="1593000" cy="7830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defTabSz="685800">
              <a:spcAft>
                <a:spcPts val="225"/>
              </a:spcAft>
            </a:pPr>
            <a:r>
              <a:rPr lang="en-GB" sz="825" b="1" dirty="0">
                <a:solidFill>
                  <a:schemeClr val="tx2"/>
                </a:solidFill>
                <a:latin typeface="Georgia"/>
              </a:rPr>
              <a:t>Strong focus on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Poverty reduction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Development effectiveness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Inclusive development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Gender responsiveness</a:t>
            </a: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883807" y="2937683"/>
            <a:ext cx="1296000" cy="1296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685800">
              <a:spcAft>
                <a:spcPts val="450"/>
              </a:spcAft>
            </a:pPr>
            <a:r>
              <a:rPr lang="en-GB" sz="1050" b="1" dirty="0">
                <a:solidFill>
                  <a:srgbClr val="FFFFFF"/>
                </a:solidFill>
                <a:latin typeface="Georgia"/>
              </a:rPr>
              <a:t>Core principles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40" y="2900440"/>
            <a:ext cx="1336316" cy="133631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032307" y="4401216"/>
            <a:ext cx="999000" cy="805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t"/>
          <a:lstStyle/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Climate change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Development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</a:pPr>
            <a:r>
              <a:rPr lang="en-US" sz="825" dirty="0">
                <a:solidFill>
                  <a:schemeClr val="tx2"/>
                </a:solidFill>
                <a:latin typeface="Georgia"/>
              </a:rPr>
              <a:t>Nordic identity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2260310" y="3310147"/>
            <a:ext cx="594066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4273667" y="3310147"/>
            <a:ext cx="594066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6297403" y="3310147"/>
            <a:ext cx="594066" cy="54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srgbClr val="FFFFFF"/>
              </a:solidFill>
              <a:latin typeface="Georgia"/>
            </a:endParaRPr>
          </a:p>
        </p:txBody>
      </p:sp>
      <p:cxnSp>
        <p:nvCxnSpPr>
          <p:cNvPr id="62" name="Straight Connector 61"/>
          <p:cNvCxnSpPr>
            <a:stCxn id="42" idx="2"/>
          </p:cNvCxnSpPr>
          <p:nvPr/>
        </p:nvCxnSpPr>
        <p:spPr>
          <a:xfrm>
            <a:off x="2506182" y="2696665"/>
            <a:ext cx="0" cy="882413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3" idx="2"/>
          </p:cNvCxnSpPr>
          <p:nvPr/>
        </p:nvCxnSpPr>
        <p:spPr>
          <a:xfrm>
            <a:off x="4504851" y="2809468"/>
            <a:ext cx="4799" cy="76961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8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1159B-22B4-9948-B277-C510AF47B4C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46841-B7C2-3147-BA37-432C8E49AA80}" type="datetime3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001" y="1268760"/>
            <a:ext cx="5197198" cy="483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 Focal Areas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steering selection</a:t>
            </a:r>
            <a:r>
              <a:rPr kumimoji="0" lang="en-US" sz="15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projects to be financed 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0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we operate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8E988-FB04-AB4E-BE5A-59F242AF7F7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69E1F-256C-8048-8A73-186F997D33FC}" type="datetime3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16/4/19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>
            <a:fillRect/>
          </a:stretch>
        </p:blipFill>
        <p:spPr>
          <a:xfrm>
            <a:off x="345281" y="1394093"/>
            <a:ext cx="8453437" cy="433228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110974" y="3025733"/>
            <a:ext cx="1720574" cy="1069009"/>
          </a:xfrm>
          <a:noFill/>
        </p:spPr>
        <p:txBody>
          <a:bodyPr>
            <a:noAutofit/>
          </a:bodyPr>
          <a:lstStyle/>
          <a:p>
            <a:r>
              <a:rPr lang="en-GB" sz="1000" dirty="0"/>
              <a:t>Latin America (3)</a:t>
            </a:r>
          </a:p>
          <a:p>
            <a:pPr lvl="1"/>
            <a:r>
              <a:rPr lang="en-GB" sz="1000" dirty="0"/>
              <a:t>Bolivia</a:t>
            </a:r>
          </a:p>
          <a:p>
            <a:pPr lvl="1"/>
            <a:r>
              <a:rPr lang="en-GB" sz="1000" dirty="0"/>
              <a:t>Honduras </a:t>
            </a:r>
          </a:p>
          <a:p>
            <a:pPr lvl="1"/>
            <a:r>
              <a:rPr lang="en-GB" sz="1000" dirty="0"/>
              <a:t>Nicaragua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712816" y="3343169"/>
            <a:ext cx="2157897" cy="2059302"/>
          </a:xfrm>
          <a:noFill/>
        </p:spPr>
        <p:txBody>
          <a:bodyPr>
            <a:noAutofit/>
          </a:bodyPr>
          <a:lstStyle/>
          <a:p>
            <a:r>
              <a:rPr lang="en-GB" sz="1000" dirty="0"/>
              <a:t>Africa (14)</a:t>
            </a:r>
          </a:p>
          <a:p>
            <a:pPr lvl="1"/>
            <a:r>
              <a:rPr lang="en-GB" sz="1000" dirty="0"/>
              <a:t>Benin</a:t>
            </a:r>
          </a:p>
          <a:p>
            <a:pPr lvl="1"/>
            <a:r>
              <a:rPr lang="en-GB" sz="1000" dirty="0"/>
              <a:t>Burkina Faso</a:t>
            </a:r>
          </a:p>
          <a:p>
            <a:pPr lvl="1"/>
            <a:r>
              <a:rPr lang="en-GB" sz="1000" dirty="0"/>
              <a:t>Cape Verde</a:t>
            </a:r>
          </a:p>
          <a:p>
            <a:pPr lvl="1"/>
            <a:r>
              <a:rPr lang="en-GB" sz="1000" dirty="0"/>
              <a:t>Ethiopia</a:t>
            </a:r>
          </a:p>
          <a:p>
            <a:pPr lvl="1"/>
            <a:r>
              <a:rPr lang="en-GB" sz="1000" dirty="0"/>
              <a:t>Ghana		Senegal</a:t>
            </a:r>
          </a:p>
          <a:p>
            <a:pPr lvl="1"/>
            <a:r>
              <a:rPr lang="en-GB" sz="1000" dirty="0"/>
              <a:t>Kenya		Tanzania</a:t>
            </a:r>
          </a:p>
          <a:p>
            <a:pPr lvl="1"/>
            <a:r>
              <a:rPr lang="en-GB" sz="1000" dirty="0"/>
              <a:t>Malawi 		Uganda</a:t>
            </a:r>
          </a:p>
          <a:p>
            <a:pPr lvl="1"/>
            <a:r>
              <a:rPr lang="en-GB" sz="1000" dirty="0"/>
              <a:t>Mozambique	Zambia</a:t>
            </a:r>
          </a:p>
          <a:p>
            <a:pPr lvl="1"/>
            <a:r>
              <a:rPr lang="en-GB" sz="1000" dirty="0"/>
              <a:t>Rwanda	Zimbabwe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076123" y="3388140"/>
            <a:ext cx="1181652" cy="2588590"/>
          </a:xfrm>
          <a:noFill/>
        </p:spPr>
        <p:txBody>
          <a:bodyPr>
            <a:normAutofit fontScale="32500" lnSpcReduction="20000"/>
          </a:bodyPr>
          <a:lstStyle/>
          <a:p>
            <a:r>
              <a:rPr lang="en-GB" sz="3100" dirty="0"/>
              <a:t>Asia (10)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Bangladesh 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Cambodia 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Kyrgyz Republic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Lao PDR 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Maldives 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Mongolia 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Nepal 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Pakistan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Sri Lanka </a:t>
            </a:r>
          </a:p>
          <a:p>
            <a:pPr lvl="1">
              <a:lnSpc>
                <a:spcPct val="120000"/>
              </a:lnSpc>
            </a:pPr>
            <a:r>
              <a:rPr lang="en-GB" sz="3100" dirty="0"/>
              <a:t>Vietnam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7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NDF's modes of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NDF finances projects usually in cooperation with bilateral, multilateral and other development institutions</a:t>
            </a: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NDF flexibly uses loans, equity, traditional grants, reimbursable grants and any combination of these as financing instruments</a:t>
            </a: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NDF concessional financing typically in the range of EUR 0.5-10 million</a:t>
            </a: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57175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Two NDF-managed challenge funds</a:t>
            </a:r>
          </a:p>
          <a:p>
            <a:pPr marL="657225" lvl="2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Nordic Climate Facility (NCF):  a challenge fund providing seed funding for Nordic applicants</a:t>
            </a:r>
          </a:p>
          <a:p>
            <a:pPr marL="657225" lvl="2" indent="-257175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Verdana"/>
                <a:cs typeface="Verdana"/>
              </a:rPr>
              <a:t>the Energy and Environment Partnership Trust fund (EEP Africa): a multi-donor fund providing early stage and catalytic financing primarily for private-sector-led projects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67C40A7-36F4-5648-90D3-E5E049BE8F10}" type="datetime3">
              <a:rPr lang="fi-FI" smtClean="0"/>
              <a:t>16/4/19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05185"/>
      </p:ext>
    </p:extLst>
  </p:cSld>
  <p:clrMapOvr>
    <a:masterClrMapping/>
  </p:clrMapOvr>
</p:sld>
</file>

<file path=ppt/theme/theme1.xml><?xml version="1.0" encoding="utf-8"?>
<a:theme xmlns:a="http://schemas.openxmlformats.org/drawingml/2006/main" name="NDF_template_1509">
  <a:themeElements>
    <a:clrScheme name="NDF_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86E6E83-337C-7A47-AEE3-9C86C35F0645}" vid="{0728883A-CBE8-A346-AF36-064BE7F2F5B0}"/>
    </a:ext>
  </a:extLst>
</a:theme>
</file>

<file path=ppt/theme/theme2.xml><?xml version="1.0" encoding="utf-8"?>
<a:theme xmlns:a="http://schemas.openxmlformats.org/drawingml/2006/main" name="1_NDF_template_1509">
  <a:themeElements>
    <a:clrScheme name="NDF_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86E6E83-337C-7A47-AEE3-9C86C35F0645}" vid="{0728883A-CBE8-A346-AF36-064BE7F2F5B0}"/>
    </a:ext>
  </a:extLst>
</a:theme>
</file>

<file path=ppt/theme/theme3.xml><?xml version="1.0" encoding="utf-8"?>
<a:theme xmlns:a="http://schemas.openxmlformats.org/drawingml/2006/main" name="Eligible Countries A">
  <a:themeElements>
    <a:clrScheme name="NDF_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86E6E83-337C-7A47-AEE3-9C86C35F0645}" vid="{0728883A-CBE8-A346-AF36-064BE7F2F5B0}"/>
    </a:ext>
  </a:extLst>
</a:theme>
</file>

<file path=ppt/theme/theme4.xml><?xml version="1.0" encoding="utf-8"?>
<a:theme xmlns:a="http://schemas.openxmlformats.org/drawingml/2006/main" name="1_Office Theme">
  <a:themeElements>
    <a:clrScheme name="NDF_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86E6E83-337C-7A47-AEE3-9C86C35F0645}" vid="{0728883A-CBE8-A346-AF36-064BE7F2F5B0}"/>
    </a:ext>
  </a:extLst>
</a:theme>
</file>

<file path=ppt/theme/theme5.xml><?xml version="1.0" encoding="utf-8"?>
<a:theme xmlns:a="http://schemas.openxmlformats.org/drawingml/2006/main" name="2_Office Theme">
  <a:themeElements>
    <a:clrScheme name="NDF_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86E6E83-337C-7A47-AEE3-9C86C35F0645}" vid="{0728883A-CBE8-A346-AF36-064BE7F2F5B0}"/>
    </a:ext>
  </a:extLst>
</a:theme>
</file>

<file path=ppt/theme/theme6.xml><?xml version="1.0" encoding="utf-8"?>
<a:theme xmlns:a="http://schemas.openxmlformats.org/drawingml/2006/main" name="3_NDF_template_1509">
  <a:themeElements>
    <a:clrScheme name="NDF_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visty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86E6E83-337C-7A47-AEE3-9C86C35F0645}" vid="{0728883A-CBE8-A346-AF36-064BE7F2F5B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B">
    <a:dk1>
      <a:srgbClr val="000000"/>
    </a:dk1>
    <a:lt1>
      <a:sysClr val="window" lastClr="FFFFFF"/>
    </a:lt1>
    <a:dk2>
      <a:srgbClr val="27548D"/>
    </a:dk2>
    <a:lt2>
      <a:srgbClr val="E8E8E8"/>
    </a:lt2>
    <a:accent1>
      <a:srgbClr val="C3DCF4"/>
    </a:accent1>
    <a:accent2>
      <a:srgbClr val="306870"/>
    </a:accent2>
    <a:accent3>
      <a:srgbClr val="C1BAA4"/>
    </a:accent3>
    <a:accent4>
      <a:srgbClr val="004465"/>
    </a:accent4>
    <a:accent5>
      <a:srgbClr val="CE5C35"/>
    </a:accent5>
    <a:accent6>
      <a:srgbClr val="8DA897"/>
    </a:accent6>
    <a:hlink>
      <a:srgbClr val="004465"/>
    </a:hlink>
    <a:folHlink>
      <a:srgbClr val="306870"/>
    </a:folHlink>
  </a:clrScheme>
  <a:fontScheme name="NIB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_x0020_of_x0020_signing xmlns="1bc09320-a9c5-428e-b05f-80634708a4fe" xsi:nil="true"/>
    <NIBCPDMLanguage xmlns="4b26fdf9-73d9-4cec-9c2e-0fa481b33c15" xsi:nil="true"/>
    <NIBCPDMCountryHTField0 xmlns="4b26fdf9-73d9-4cec-9c2e-0fa481b33c15">
      <Terms xmlns="http://schemas.microsoft.com/office/infopath/2007/PartnerControls"/>
    </NIBCPDMCountryHTField0>
    <Entry_x0020_into_x0020_force_x0020_date xmlns="1bc09320-a9c5-428e-b05f-80634708a4fe" xsi:nil="true"/>
    <RelatedIssue xmlns="4b26fdf9-73d9-4cec-9c2e-0fa481b33c15" xsi:nil="true"/>
    <SLSID xmlns="4b26fdf9-73d9-4cec-9c2e-0fa481b33c15" xsi:nil="true"/>
    <RC_Nib_documentDateOfArchival xmlns="ef0c117d-1bdb-4fc8-b880-c109bce9b0e6" xsi:nil="true"/>
    <CreditIDAlt xmlns="4b26fdf9-73d9-4cec-9c2e-0fa481b33c15" xsi:nil="true"/>
    <NIBComments xmlns="d0420bc6-d0f7-438a-ba92-59d1b51acdeb" xsi:nil="true"/>
    <Confidentiality_x0020_level xmlns="02fd4dba-8ae0-4b0f-a9a0-8deaa16203e2">Confidential</Confidentiality_x0020_level>
    <Status xmlns="4b26fdf9-73d9-4cec-9c2e-0fa481b33c15" xsi:nil="true"/>
    <Expiration_date xmlns="1bc09320-a9c5-428e-b05f-80634708a4fe" xsi:nil="true"/>
    <CreditID xmlns="4b26fdf9-73d9-4cec-9c2e-0fa481b33c15" xsi:nil="true"/>
    <NDFCounterpartyHTField0 xmlns="4b26fdf9-73d9-4cec-9c2e-0fa481b33c15">
      <Terms xmlns="http://schemas.microsoft.com/office/infopath/2007/PartnerControls"/>
    </NDFCounterpartyHTField0>
    <CreditNumber xmlns="4b26fdf9-73d9-4cec-9c2e-0fa481b33c15" xsi:nil="true"/>
    <TaxCatchAll xmlns="05a4edcc-e5b6-4d19-9ca5-96800b90bde9"/>
    <AdminCounterpartyHTField0 xmlns="4b26fdf9-73d9-4cec-9c2e-0fa481b33c15">
      <Terms xmlns="http://schemas.microsoft.com/office/infopath/2007/PartnerControls"/>
    </AdminCounterpartyHTField0>
    <Date_x0020_of_x0020_meeting xmlns="02fd4dba-8ae0-4b0f-a9a0-8deaa16203e2" xsi:nil="true"/>
    <CreditType xmlns="4b26fdf9-73d9-4cec-9c2e-0fa481b33c15" xsi:nil="true"/>
    <_dlc_BarcodeImage xmlns="10e72837-b403-4a9b-9553-cf68f75691e8">iVBORw0KGgoAAAANSUhEUgAAAYIAAABtCAYAAACsn2ZqAAAAAXNSR0IArs4c6QAAAARnQU1BAACxjwv8YQUAAAAJcEhZcwAADsMAAA7DAcdvqGQAABnISURBVHhe7ZvRjSVHkgRXPApEcajLqrKazLE57Vxrn/BgVFTux6HTAMPB6MGaYn+81+Ti/vXjcrlcLt+a+0VwuVwu35z7RXC5XC7fnPtFcLlcLt+c+0VwuVwu35z7RXC5XC7fnONfBP/617/+ssI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Mef2L2ob2oqJptITSu6u2lT4U1473fbphW+paZiuxHf3jbRRsVkE6lphW+pqZhsFemWitRUeJN0S8W0aUV3t21a0d09bZJuqZhspzn+xO5FfVNTMdlEalrR3U2bCm/Ce7/bNq3wLTUV24349raJNiomm0hNK3xLTcVkq0i3VKSmwpukWyqmTSu6u23Tiu7uaZN0S8VkO83xJ3Yv6puaiskmUtOK7m7aVHgT3vvdtmmFb6mp2G7Et7dNtFEx2URqWuFbaiomW0W6pSI1Fd4k3VIxbVrR3W2bVnR3T5ukWyom22mOP7F7Ud/UVEw2kZpWdHfTpsKb8N7vtk0rfEtNxXYjvr1too2KySZS0wrfUlMx2SrSLRWpqfAm6ZaKadOK7m7btKK7e9ok3VIx2U5z/Indi/qmpmKyidS0orubNhXehPd+t21a4VtqKrYb8e1tE21UTDaRmlb4lpqKyVaRbqlITYU3SbdUTJtWdHfbphXd3dMm6ZaKyXaa40/sXtQ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Mef2L2ob2oqJptITSu6u2lT4U1473fbphW+paZiuxHf3jbRRsVkE6lphW+pqZhsFemWitRUeJN0S8W0aUV3t21a0d09bZJuqZhspzn+xO5FfVNTMdlEalrR3U2bCm/Ce7/bNq3wLTUV24349raJNiomm0hNK3xLTcVkq0i3VKSmwpukWyqmTSu6u23Tiu7uaZN0S8VkO83xJ3Yv6puaiskmUtOK7m7aVHgT3vvdtmmFb6mp2G7Et7dNtFEx2URqWuFbaiomW0W6pSI1Fd4k3VIxbVrR3W2bVnR3T5ukWyom22mOP7F7Ud/UVEw2kZpWdHfTpsKb8N7vtk0rfEtNxXYjvr1too2KySZS0wrfUlMx2SrSLRWpqfAm6ZaKadOK7m7btKK7e9ok3VIx2U5z/Indi/qmpmKyidS0orubNhXehPd+t21a4VtqKrYb8e1tE21UTDaRmlb4lpqKyVaRbqlITYU3SbdUTJtWdHfbphXd3dMm6ZaKyXaa40/sXtQ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Mef2L2ob2oqJptITSu6u2lT4U1473fbphW+paZiuxHf3jbRRsVkE6lphW+pqZhsFemWitRUeJN0S8W0aUV3t21a0d09bZJuqZhspzn+xO5FfVNTMdlEalrR3U2bCm/Ce7/bNq3wLTUV24349raJNiomm0hNK3xLTcVkq0i3VKSmwpukWyqmTSu6u23Tiu7uaZN0S8VkO83xJ3Yv6puaiskmUtOK7m7aVHgT3vvdtmmFb6mp2G7Et7dNtFEx2URqWuFbaiomW0W6pSI1Fd4k3VIxbVrR3W2bVnR3T5ukWyom22mOP7F7Ud/UVEw2kZpWdHfTpsKb8N7vtk0rfEtNxXYjvr1too2KySZS0wrfUlMx2SrSLRWpqfAm6ZaKadOK7m7btKK7e9ok3VIx2U5z/Indi/qmpmKyidS0orubNhXehPd+t21a4VtqKrYb8e1tE21UTDaRmlb4lpqKyVaRbqlITYU3SbdUTJtWdHfbphXd3dMm6ZaKyXaa40/sXtQ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Mef2L2ob2oqJptITSu6u2lT4U1473fbphW+paZiuxHf3jbRRsVkE6lphW+pqZhsFemWitRUeJN0S8W0aUV3t21a0d09bZJuqZhspzn+xO5FfVNTMdlEalrR3U2bCm/Ce7/bNq3wLTUV24349raJNiomm0hNK3xLTcVkq0i3VKSmwpukWyqmTSu6u23Tiu7uaZN0S8VkO83xJ3Yv6puaiskmUtOK7m7aVHgT3vvdtmmFb6mp2G7Et7dNtFEx2URqWuFbaiomW0W6pSI1Fd4k3VIxbVrR3W2bVnR3T5ukWyom22mOP7F7Ud/UVEw2kZpWdHfTpsKb8N7vtk0rfEtNxXYjvr1too2KySZS0wrfUlMx2SrSLRWpqfAm6ZaKadOK7m7btKK7e9ok3VIx2U5z/Indi/qmpmKyidS0orubNhXehPd+t21a4VtqKrYb8e1tE21UTDaRmlb4lpqKyVaRbqlITYU3SbdUTJtWdHfbphXd3dMm6ZaKyXaa40/sXtQ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Mef2L2ob2oqJptITSu6u2lT4U1473fbphW+paZiuxHf3jbRRsVkE6lphW+pqZhsFemWitRUeJN0S8W0aUV3t21a0d09bZJuqZhspzn+xO5FfVNTMdlEalrR3U2bCm/Ce7/bNq3wLTUV24349raJNiomm0hNK3xLTcVkq0i3VKSmwpukWyqmTSu6u23Tiu7uaZN0S8VkO83xJ3Yv6puaiskmUtOK7m7aVHgT3vvdtmmFb6mp2G7Et7dNtFEx2URqWuFbaiomW0W6pSI1Fd4k3VIxbVrR3W2bVnR3T5ukWyom22mOP7F7Ud/UVEw2kZpWdHfTpsKb8N7vtk0rfEtNxXYjvr1too2KySZS0wrfUlMx2SrSLRWpqfAm6ZaKadOK7m7btKK7e9ok3VIx2U5z/Indi/qmpmKyidS0orubNhXehPd+t21a4VtqKrYb8e1tE21UTDaRmlb4lpqKyVaRbqlITYU3SbdUTJtWdHfbphXd3dMm6ZaKyXaa40/sXtQ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Mef2L2ob2oqJptITSu6u2lT4U1473fbphW+paZiuxHf3jbRRsVkE6lphW+pqZhsFemWitRUeJN0S8W0aUV3t21a0d09bZJuqZhspzn+xO5FfVNTMdlEalrR3U2bCm/Ce7/bNq3wLTUV24349raJNiomm0hNK3xLTcVkq0i3VKSmwpukWyqmTSu6u23Tiu7uaZN0S8VkO83xJ3Yv6puaiskmUtOK7m7aVHgT3vvdtmmFb6mp2G7Et7dNtFEx2URqWuFbaiomW0W6pSI1Fd4k3VIxbVrR3W2bVnR3T5ukWyom22mOP7F7Ud/UVEw2kZpWdHfTpsKb8N7vtk0rfEtNxXYjvr1too2KySZS0wrfUlMx2SrSLRWpqfAm6ZaKadOK7m7btKK7e9ok3VIx2U5z/Indi/qmpmKyidS0orubNhXehPd+t21a4VtqKrYb8e1tE21UTDaRmlb4lpqKyVaRbqlITYU3SbdUTJtWdHfbphXd3dMm6ZaKyXaa40/sXtQ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Mef2L2ob2oqJptITSu6u2lT4U1473fbphW+paZiuxHf3jbRRsVkE6lphW+pqZhsFemWitRUeJN0S8W0aUV3t21a0d09bZJuqZhspzn+xO5FfVNTMdlEalrR3U2bCm/Ce7/bNq3wLTUV24349raJNiomm0hNK3xLTcVkq0i3VKSmwpukWyqmTSu6u23Tiu7uaZN0S8VkO83xJ3Yv6puaiskmUtOK7m7aVHgT3vvdtmmFb6mp2G7Et7dNtFEx2URqWuFbaiomW0W6pSI1Fd4k3VIxbVrR3W2bVnR3T5ukWyom22mOP7F7Ud/UVEw2kZpWdHfTpsKb8N7vtk0rfEtNxXYjvr1too2KySZS0wrfUlMx2SrSLRWpqfAm6ZaKadOK7m7btKK7e9ok3VIx2U5z/Indi/qmpmKyidS0orubNhXehPd+t21a4VtqKrYb8e1tE21UTDaRmlb4lpqKyVaRbqlITYU3SbdUTJtWdHfbphXd3dMm6ZaKyXaa40/sXtQ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Mef2L2ob2oqJptITSu6u2lT4U1473fbphW+paZiuxHf3jbRRsVkE6lphW+pqZhsFemWitRUeJN0S8W0aUV3t21a0d09bZJuqZhspzn+xO5FfVNTMdlEalrR3U2bCm/Ce7/bNq3wLTUV24349raJNiomm0hNK3xLTcVkq0i3VKSmwpukWyqmTSu6u23Tiu7uaZN0S8VkO83xJ3Yv6puaiskmUtOK7m7aVHgT3vvdtmmFb6mp2G7Et7dNtFEx2URqWuFbaiomW0W6pSI1Fd4k3VIxbVrR3W2bVnR3T5ukWyom22mOP7F7Ud/UVEw2kZpWdHfTpsKb8N7vtk0rfEtNxXYjvr1too2KySZS0wrfUlMx2SrSLRWpqfAm6ZaKadOK7m7btKK7e9ok3VIx2U5z/Indi/qmpmKyidS0orubNhXehPd+t21a4VtqKrYb8e1tE21UTDaRmlb4lpqKyVaRbqlITYU3SbdUTJtWdHfbphXd3dMm6ZaKyXaa40/sXtQ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Mef2L2ob2oqJptITSu6u2lT4U1473fbphW+paZiuxHf3jbRRsVkE6lphW+pqZhsFemWitRUeJN0S8W0aUV3t21a0d09bZJuqZhspzn+xO5FfVNTMdlEalrR3U2bCm/Ce7/bNq3wLTUV24349raJNiomm0hNK3xLTcVkq0i3VKSmwpukWyqmTSu6u23Tiu7uaZN0S8VkO83xJ3Yv6puaiskmUtOK7m7aVHgT3vvdtmmFb6mp2G7Et7dNtFEx2URqWuFbaiomW0W6pSI1Fd4k3VIxbVrR3W2bVnR3T5ukWyom22mOP7F7Ud/UVEw2kZpWdHfTpsKb8N7vtk0rfEtNxXYjvr1too2KySZS0wrfUlMx2SrSLRWpqfAm6ZaKadOK7m7btKK7e9ok3VIx2U5z/Indi/qmpmKyidS0orubNhXehPd+t21a4VtqKrYb8e1tE21UTDaRmlb4lpqKyVaRbqlITYU3SbdUTJtWdHfbphXd3dMm6ZaKyXaa40/sXtQ3NRWTTaSmFd3dtKnwJrz3u23TCt9SU7HdiG9vm2ijYrKJ1LTCt9RUTLaKdEtFaiq8SbqlYtq0orvbNq3o7p42SbdUTLbTHH9i96K+qamYbCI1rejupk2FN+G9322bVviWmortRnx720QbFZNNpKYVvqWmYrJVpFsqUlPhTdItFdOmFd3dtmlFd/e0SbqlYrKd5vgTuxf1TU3FZBOpaUV3N20qvAnv/W7btMK31FRsN+Lb2ybaqJhsIjWt8C01FZOtIt1SkZoKb5JuqZg2rejutk0rurunTdItFZPtNOefeLlcLpf/V9wvgsvlcvnm3C+Cy+Vy+ebcL4LL5XL55twvgsvlcvnm3C+Cy+Vy+ebcL4LL5XL55twvgsvlcvnm3C+Cy/+M//zx25f/p5jf//05/Ilvf/vbHz/+83nz7999/+3HHxo/+fXm658junf5YPJnfeB3vxVHk5sP/umdPpjcXC5vuV8El/8Jf30Y4kPd+fkB9/uP/Ln2nx9//PZ1//kByw/of//43Z6hD85fv3Tw9/37d3vO5M/SX8Pdf/748duffxY/6Cc3H/zTz+eDyc3lcoL7RXA5zj9/yM9ufiF8qH7l48vhzw/Qv78JPj7k/e/5+df+e1Pwy5/187n9B/rkZvbPvvr5XC5L7hfB5TDVB++v7D7o6g/ar9jN5we6f+b/8pv7L9TPaT/kR7/9T34+s5/h5XKK+0VwOYs+eP/4+X///u/b9kn884sA+592v6D/xV//Saf/gPzlA/7z7/Fn/+MXUfFn/Xw2/lrxJfOPN5Ofz/BneLmc4n4RXM7y+QH65b9tf36wdR9k+mLIJ5//Oaf8H3G1FV8S7RdB9awP8p/lX2DV+7Y3k5/P8md4uWy5XwSXs6w+eD/4/PDlhx/Qh2v3bwMf/PLnLN4n/Vlf/hOPPqzt2f94M3mf9c/wctlxvwguZwkfYj//ev8h9st/1hGPfhv+/ELRrf4zS/mh+uDPKv+59G8On89Z3/wJfz6Tm8vlIPeL4HKW8ME7+RD78tv03/z8H23Tvyn8iv2bRXif+ksn/1npt3H+9clNep8vP58XP8PLZcP9Irgcxn4j/yT+tv83nx/CX/6+p18CH/hzfr7P1//MU73jP/xZ4bf0L/9ck5vRz2f7M7xcdtwvgst5/APx8zfc/34Yf3zofv1A+/khx992B18CH3+O7b8+5+OPt9/Uf/nNevKF8/nhzPf+5Z9rcvMn//jz+ZPJzeVyiPtFcPnf8PlBJr/+cqsPTGq/6X5+8H29kbr9/AAvt6/8/DL4792X9xn9WR/8+t5f/7k+mNz8Sfvz+WRyc7kc4H4RXC6XyzfnfhFcLpfLN+d+EVwul8s3534RXC6XyzfnfhFcLpfLN+d+EVwul8s3534RXC6XyzfnfhFcLpfLt+bHj/8Dxkf6o2Z8bOUAAAAASUVORK5CYII=</_dlc_BarcodeImage>
    <AcumenID xmlns="4b26fdf9-73d9-4cec-9c2e-0fa481b33c15" xsi:nil="true"/>
    <CounterpartySortName xmlns="4b26fdf9-73d9-4cec-9c2e-0fa481b33c15" xsi:nil="true"/>
    <DocumentType xmlns="4b26fdf9-73d9-4cec-9c2e-0fa481b33c15">Document</DocumentType>
    <RC_Nib_documentProjectName xmlns="4b26fdf9-73d9-4cec-9c2e-0fa481b33c15" xsi:nil="true"/>
    <FACTID xmlns="4b26fdf9-73d9-4cec-9c2e-0fa481b33c15" xsi:nil="true"/>
    <_dlc_BarcodeValue xmlns="10e72837-b403-4a9b-9553-cf68f75691e8">6523028866</_dlc_BarcodeValue>
    <_dlc_BarcodePreview xmlns="10e72837-b403-4a9b-9553-cf68f75691e8">
      <Url>http://dm.nibnet.nib.int/sites/NDF/Tools/_layouts/15/barcodeimagefromitem.aspx?ID=184&amp;list=4b26fdf9-73d9-4cec-9c2e-0fa481b33c15</Url>
      <Description>Barcode: 6523028866</Description>
    </_dlc_BarcodePreview>
    <_dlc_DocId xmlns="10e72837-b403-4a9b-9553-cf68f75691e8">MNJU-79-184</_dlc_DocId>
    <_dlc_DocIdUrl xmlns="10e72837-b403-4a9b-9553-cf68f75691e8">
      <Url>http://dm.nibnet.nib.int/sites/NDF/Tools/_layouts/15/DocIdRedir.aspx?ID=MNJU-79-184</Url>
      <Description>MNJU-79-184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Policy Barcode Generator</Name>
    <Synchronization>Synchronous</Synchronization>
    <Type>10001</Type>
    <SequenceNumber>1000</SequenceNumber>
    <Assembly>Microsoft.Office.Policy, Version=14.0.0.0, Culture=neutral, PublicKeyToken=71e9bce111e9429c</Assembly>
    <Class>Microsoft.Office.RecordsManagement.Internal.BarcodeHandler</Class>
    <Data/>
    <Filter/>
  </Receiver>
  <Receiver>
    <Name>Policy Barcode Generator</Name>
    <Synchronization>Synchronous</Synchronization>
    <Type>10002</Type>
    <SequenceNumber>1001</SequenceNumber>
    <Assembly>Microsoft.Office.Policy, Version=14.0.0.0, Culture=neutral, PublicKeyToken=71e9bce111e9429c</Assembly>
    <Class>Microsoft.Office.RecordsManagement.Internal.BarcodeHandler</Class>
    <Data/>
    <Filter/>
  </Receiver>
  <Receiver>
    <Name>Policy Barcode Generator</Name>
    <Synchronization>Synchronous</Synchronization>
    <Type>10004</Type>
    <SequenceNumber>1002</SequenceNumber>
    <Assembly>Microsoft.Office.Policy, Version=14.0.0.0, Culture=neutral, PublicKeyToken=71e9bce111e9429c</Assembly>
    <Class>Microsoft.Office.RecordsManagement.Internal.BarcodeHandler</Class>
    <Data/>
    <Filter/>
  </Receiver>
  <Receiver>
    <Name>Policy Barcode Generator</Name>
    <Synchronization>Synchronous</Synchronization>
    <Type>10006</Type>
    <SequenceNumber>1003</SequenceNumber>
    <Assembly>Microsoft.Office.Policy, Version=14.0.0.0, Culture=neutral, PublicKeyToken=71e9bce111e9429c</Assembly>
    <Class>Microsoft.Office.RecordsManagement.Internal.BarcodeHandler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NIB_Root</p:Name>
  <p:Description/>
  <p:Statement/>
  <p:PolicyItems>
    <p:PolicyItem featureId="Microsoft.Office.RecordsManagement.PolicyFeatures.Barcode" staticId="0x0101007A76870393ED4132A62D887970CA7CBD|-708099503" UniqueId="d168f02a-fb71-4b6d-8a67-985ca7bf5995">
      <p:Name>Barcodes</p:Name>
      <p:Description>Generates unique identifiers that can be inserted in Microsoft Office documents. Barcodes can also be used to search for documents.</p:Description>
      <p:CustomData>
        <barcode/>
      </p:CustomData>
    </p:PolicyItem>
  </p:PolicyItems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NDF_Doc" ma:contentTypeID="0x0101007A76870393ED4132A62D887970CA7CBD00077A3DD0E678457BB3643588ED1D98B800C5C321159E003C4C8A76423E6EDBDD75" ma:contentTypeVersion="9" ma:contentTypeDescription="" ma:contentTypeScope="" ma:versionID="fff3dc33c58fe0d07596db8f316bbd90">
  <xsd:schema xmlns:xsd="http://www.w3.org/2001/XMLSchema" xmlns:xs="http://www.w3.org/2001/XMLSchema" xmlns:p="http://schemas.microsoft.com/office/2006/metadata/properties" xmlns:ns2="10e72837-b403-4a9b-9553-cf68f75691e8" xmlns:ns3="4b26fdf9-73d9-4cec-9c2e-0fa481b33c15" xmlns:ns5="1bc09320-a9c5-428e-b05f-80634708a4fe" xmlns:ns6="02fd4dba-8ae0-4b0f-a9a0-8deaa16203e2" xmlns:ns7="d0420bc6-d0f7-438a-ba92-59d1b51acdeb" xmlns:ns8="ef0c117d-1bdb-4fc8-b880-c109bce9b0e6" xmlns:ns9="05a4edcc-e5b6-4d19-9ca5-96800b90bde9" targetNamespace="http://schemas.microsoft.com/office/2006/metadata/properties" ma:root="true" ma:fieldsID="0982fbd187e403bb53ac90349d430375" ns2:_="" ns3:_="" ns5:_="" ns6:_="" ns7:_="" ns8:_="" ns9:_="">
    <xsd:import namespace="10e72837-b403-4a9b-9553-cf68f75691e8"/>
    <xsd:import namespace="4b26fdf9-73d9-4cec-9c2e-0fa481b33c15"/>
    <xsd:import namespace="1bc09320-a9c5-428e-b05f-80634708a4fe"/>
    <xsd:import namespace="02fd4dba-8ae0-4b0f-a9a0-8deaa16203e2"/>
    <xsd:import namespace="d0420bc6-d0f7-438a-ba92-59d1b51acdeb"/>
    <xsd:import namespace="ef0c117d-1bdb-4fc8-b880-c109bce9b0e6"/>
    <xsd:import namespace="05a4edcc-e5b6-4d19-9ca5-96800b90bd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3:Status" minOccurs="0"/>
                <xsd:element ref="ns3:CounterpartySortName" minOccurs="0"/>
                <xsd:element ref="ns3:NIBCPDMCountryHTField0" minOccurs="0"/>
                <xsd:element ref="ns3:AdminCounterpartyHTField0" minOccurs="0"/>
                <xsd:element ref="ns5:Date_x0020_of_x0020_signing" minOccurs="0"/>
                <xsd:element ref="ns5:Entry_x0020_into_x0020_force_x0020_date" minOccurs="0"/>
                <xsd:element ref="ns5:Expiration_date" minOccurs="0"/>
                <xsd:element ref="ns3:CreditType" minOccurs="0"/>
                <xsd:element ref="ns3:CreditNumber" minOccurs="0"/>
                <xsd:element ref="ns3:CreditID" minOccurs="0"/>
                <xsd:element ref="ns3:CreditIDAlt" minOccurs="0"/>
                <xsd:element ref="ns3:RC_Nib_documentProjectName" minOccurs="0"/>
                <xsd:element ref="ns3:RelatedIssue" minOccurs="0"/>
                <xsd:element ref="ns3:FACTID" minOccurs="0"/>
                <xsd:element ref="ns3:SLSID" minOccurs="0"/>
                <xsd:element ref="ns3:AcumenID" minOccurs="0"/>
                <xsd:element ref="ns6:Date_x0020_of_x0020_meeting" minOccurs="0"/>
                <xsd:element ref="ns6:Confidentiality_x0020_level" minOccurs="0"/>
                <xsd:element ref="ns7:NIBComments" minOccurs="0"/>
                <xsd:element ref="ns8:RC_Nib_documentDateOfArchival" minOccurs="0"/>
                <xsd:element ref="ns9:TaxCatchAll" minOccurs="0"/>
                <xsd:element ref="ns9:TaxCatchAllLabel" minOccurs="0"/>
                <xsd:element ref="ns3:NDFCounterpartyHTField0" minOccurs="0"/>
                <xsd:element ref="ns2:_dlc_Exempt" minOccurs="0"/>
                <xsd:element ref="ns2:_dlc_BarcodeValue" minOccurs="0"/>
                <xsd:element ref="ns2:_dlc_BarcodeImage" minOccurs="0"/>
                <xsd:element ref="ns2:_dlc_BarcodePreview" minOccurs="0"/>
                <xsd:element ref="ns3:NIBCPDM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72837-b403-4a9b-9553-cf68f75691e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Exempt" ma:index="39" nillable="true" ma:displayName="Exempt from Policy" ma:description="" ma:hidden="true" ma:internalName="_dlc_Exempt" ma:readOnly="true">
      <xsd:simpleType>
        <xsd:restriction base="dms:Unknown"/>
      </xsd:simpleType>
    </xsd:element>
    <xsd:element name="_dlc_BarcodeValue" ma:index="40" nillable="true" ma:displayName="Barcode Value" ma:description="The value of the barcode assigned to this item." ma:internalName="_dlc_BarcodeValue" ma:readOnly="true">
      <xsd:simpleType>
        <xsd:restriction base="dms:Text"/>
      </xsd:simpleType>
    </xsd:element>
    <xsd:element name="_dlc_BarcodeImage" ma:index="41" nillable="true" ma:displayName="Barcode Image" ma:description="" ma:hidden="true" ma:internalName="_dlc_BarcodeImage" ma:readOnly="false">
      <xsd:simpleType>
        <xsd:restriction base="dms:Note"/>
      </xsd:simpleType>
    </xsd:element>
    <xsd:element name="_dlc_BarcodePreview" ma:index="42" nillable="true" ma:displayName="Barcode" ma:description="The barcode assigned to this item." ma:format="Image" ma:hidden="true" ma:internalName="_dlc_BarcodePreview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6fdf9-73d9-4cec-9c2e-0fa481b33c15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default="Document" ma:format="Dropdown" ma:internalName="DocumentType">
      <xsd:simpleType>
        <xsd:restriction base="dms:Choice">
          <xsd:enumeration value="Document"/>
          <xsd:enumeration value="Agenda"/>
          <xsd:enumeration value="Agreement"/>
          <xsd:enumeration value="Analysis"/>
          <xsd:enumeration value="Instruction"/>
          <xsd:enumeration value="Loan Agreement"/>
          <xsd:enumeration value="Memo"/>
          <xsd:enumeration value="Minutes"/>
          <xsd:enumeration value="Package"/>
          <xsd:enumeration value="Plan"/>
          <xsd:enumeration value="Presentation"/>
          <xsd:enumeration value="Report"/>
          <xsd:enumeration value="Trust Fund"/>
          <xsd:enumeration value="Other"/>
        </xsd:restriction>
      </xsd:simpleType>
    </xsd:element>
    <xsd:element name="Status" ma:index="13" nillable="true" ma:displayName="Status" ma:format="Dropdown" ma:internalName="Status">
      <xsd:simpleType>
        <xsd:restriction base="dms:Choice">
          <xsd:enumeration value="Draft"/>
          <xsd:enumeration value="Final"/>
          <xsd:enumeration value="N/A"/>
        </xsd:restriction>
      </xsd:simpleType>
    </xsd:element>
    <xsd:element name="CounterpartySortName" ma:index="15" nillable="true" ma:displayName="Counterparty Sort Name" ma:description="Sort name for Counterparty, from FACT" ma:internalName="CounterpartySortName">
      <xsd:simpleType>
        <xsd:restriction base="dms:Text"/>
      </xsd:simpleType>
    </xsd:element>
    <xsd:element name="NIBCPDMCountryHTField0" ma:index="17" nillable="true" ma:taxonomy="true" ma:internalName="NIBCPDMCountryHTField0" ma:taxonomyFieldName="NIBCPDMCountry" ma:displayName="Country" ma:fieldId="{fbd93a42-6b2b-4f4a-b3ca-f5e3db1ec5b3}" ma:sspId="15f725cc-0fba-4ead-bf77-ce67711d40d2" ma:termSetId="f4ac92d5-5e1b-4b3d-baf1-50319305e1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minCounterpartyHTField0" ma:index="19" nillable="true" ma:taxonomy="true" ma:internalName="AdminCounterpartyHTField0" ma:taxonomyFieldName="AdminCounterparty" ma:displayName="Admin Counterparty" ma:default="" ma:fieldId="{6f2b524d-2b04-4eb4-b32b-ace409cdc711}" ma:sspId="15f725cc-0fba-4ead-bf77-ce67711d40d2" ma:termSetId="07f61101-9e1c-4696-8978-0125191041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editType" ma:index="23" nillable="true" ma:displayName="Credit Type" ma:description="Credit Type field" ma:internalName="CreditType">
      <xsd:simpleType>
        <xsd:restriction base="dms:Text"/>
      </xsd:simpleType>
    </xsd:element>
    <xsd:element name="CreditNumber" ma:index="24" nillable="true" ma:displayName="Credit Number" ma:description="Credit Number field" ma:internalName="CreditNumber">
      <xsd:simpleType>
        <xsd:restriction base="dms:Text"/>
      </xsd:simpleType>
    </xsd:element>
    <xsd:element name="CreditID" ma:index="25" nillable="true" ma:displayName="Credit ID" ma:description="Type a space between credit number and credit type, e.g. L 1234" ma:internalName="CreditID">
      <xsd:simpleType>
        <xsd:restriction base="dms:Text"/>
      </xsd:simpleType>
    </xsd:element>
    <xsd:element name="CreditIDAlt" ma:index="26" nillable="true" ma:displayName="Credit ID Alt" ma:description="Alternate Credit ID field" ma:internalName="CreditIDAlt">
      <xsd:simpleType>
        <xsd:restriction base="dms:Text"/>
      </xsd:simpleType>
    </xsd:element>
    <xsd:element name="RC_Nib_documentProjectName" ma:index="27" nillable="true" ma:displayName="Project name" ma:description="For NDF&amp;NEFCO records only!" ma:internalName="RC_Nib_documentProjectName">
      <xsd:simpleType>
        <xsd:restriction base="dms:Text">
          <xsd:maxLength value="255"/>
        </xsd:restriction>
      </xsd:simpleType>
    </xsd:element>
    <xsd:element name="RelatedIssue" ma:index="28" nillable="true" ma:displayName="Related issue" ma:description="Equals to library name by default." ma:internalName="RelatedIssue">
      <xsd:simpleType>
        <xsd:restriction base="dms:Text"/>
      </xsd:simpleType>
    </xsd:element>
    <xsd:element name="FACTID" ma:index="29" nillable="true" ma:displayName="FACT ID" ma:description="" ma:internalName="FACTID">
      <xsd:simpleType>
        <xsd:restriction base="dms:Text"/>
      </xsd:simpleType>
    </xsd:element>
    <xsd:element name="SLSID" ma:index="30" nillable="true" ma:displayName="SLS ID" ma:description="" ma:internalName="SLSID">
      <xsd:simpleType>
        <xsd:restriction base="dms:Text"/>
      </xsd:simpleType>
    </xsd:element>
    <xsd:element name="AcumenID" ma:index="31" nillable="true" ma:displayName="Acumen ID" ma:description="" ma:internalName="AcumenID">
      <xsd:simpleType>
        <xsd:restriction base="dms:Text"/>
      </xsd:simpleType>
    </xsd:element>
    <xsd:element name="NDFCounterpartyHTField0" ma:index="38" nillable="true" ma:taxonomy="true" ma:internalName="NDFCounterpartyHTField0" ma:taxonomyFieldName="NDFCounterparty" ma:displayName="NDF Counterparty" ma:fieldId="{071f962c-b678-4a5e-973e-1437a04672a4}" ma:sspId="15f725cc-0fba-4ead-bf77-ce67711d40d2" ma:termSetId="cf35e121-fba5-4b8e-b702-538478b0e0a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IBCPDMLanguage" ma:index="43" nillable="true" ma:displayName="Language" ma:format="Dropdown" ma:internalName="NIBCPDMLanguage">
      <xsd:simpleType>
        <xsd:restriction base="dms:Choice">
          <xsd:enumeration value="English"/>
          <xsd:enumeration value="Swedish"/>
          <xsd:enumeration value="Finnish"/>
          <xsd:enumeration value="Danish"/>
          <xsd:enumeration value="Norwegia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09320-a9c5-428e-b05f-80634708a4fe" elementFormDefault="qualified">
    <xsd:import namespace="http://schemas.microsoft.com/office/2006/documentManagement/types"/>
    <xsd:import namespace="http://schemas.microsoft.com/office/infopath/2007/PartnerControls"/>
    <xsd:element name="Date_x0020_of_x0020_signing" ma:index="20" nillable="true" ma:displayName="Date of signing" ma:format="DateOnly" ma:internalName="Date_x0020_of_x0020_signing">
      <xsd:simpleType>
        <xsd:restriction base="dms:DateTime"/>
      </xsd:simpleType>
    </xsd:element>
    <xsd:element name="Entry_x0020_into_x0020_force_x0020_date" ma:index="21" nillable="true" ma:displayName="Entry into force date" ma:format="DateOnly" ma:internalName="Entry_x0020_into_x0020_force_x0020_date" ma:readOnly="false">
      <xsd:simpleType>
        <xsd:restriction base="dms:DateTime"/>
      </xsd:simpleType>
    </xsd:element>
    <xsd:element name="Expiration_date" ma:index="22" nillable="true" ma:displayName="Expiry date" ma:format="DateOnly" ma:internalName="Expiration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d4dba-8ae0-4b0f-a9a0-8deaa16203e2" elementFormDefault="qualified">
    <xsd:import namespace="http://schemas.microsoft.com/office/2006/documentManagement/types"/>
    <xsd:import namespace="http://schemas.microsoft.com/office/infopath/2007/PartnerControls"/>
    <xsd:element name="Date_x0020_of_x0020_meeting" ma:index="32" nillable="true" ma:displayName="Date of meeting" ma:format="DateOnly" ma:internalName="Date_x0020_of_x0020_meeting">
      <xsd:simpleType>
        <xsd:restriction base="dms:DateTime"/>
      </xsd:simpleType>
    </xsd:element>
    <xsd:element name="Confidentiality_x0020_level" ma:index="33" nillable="true" ma:displayName="Confidentiality level" ma:default="Confidential" ma:format="Dropdown" ma:internalName="Confidentiality_x0020_level" ma:readOnly="false">
      <xsd:simpleType>
        <xsd:restriction base="dms:Choice">
          <xsd:enumeration value="Confidenti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20bc6-d0f7-438a-ba92-59d1b51acdeb" elementFormDefault="qualified">
    <xsd:import namespace="http://schemas.microsoft.com/office/2006/documentManagement/types"/>
    <xsd:import namespace="http://schemas.microsoft.com/office/infopath/2007/PartnerControls"/>
    <xsd:element name="NIBComments" ma:index="34" nillable="true" ma:displayName="Comments" ma:internalName="NIBDM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c117d-1bdb-4fc8-b880-c109bce9b0e6" elementFormDefault="qualified">
    <xsd:import namespace="http://schemas.microsoft.com/office/2006/documentManagement/types"/>
    <xsd:import namespace="http://schemas.microsoft.com/office/infopath/2007/PartnerControls"/>
    <xsd:element name="RC_Nib_documentDateOfArchival" ma:index="35" nillable="true" ma:displayName="Date of archival" ma:format="DateOnly" ma:internalName="RC_Nib_documentDateOfArchival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4edcc-e5b6-4d19-9ca5-96800b90bde9" elementFormDefault="qualified">
    <xsd:import namespace="http://schemas.microsoft.com/office/2006/documentManagement/types"/>
    <xsd:import namespace="http://schemas.microsoft.com/office/infopath/2007/PartnerControls"/>
    <xsd:element name="TaxCatchAll" ma:index="36" nillable="true" ma:displayName="Taxonomy Catch All Column" ma:hidden="true" ma:list="{02516f28-d795-4b64-9bf2-ece1b9d49653}" ma:internalName="TaxCatchAll" ma:showField="CatchAllData" ma:web="05a4edcc-e5b6-4d19-9ca5-96800b90bd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Taxonomy Catch All Column1" ma:hidden="true" ma:list="{02516f28-d795-4b64-9bf2-ece1b9d49653}" ma:internalName="TaxCatchAllLabel" ma:readOnly="true" ma:showField="CatchAllDataLabel" ma:web="05a4edcc-e5b6-4d19-9ca5-96800b90bd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967DE-936C-4072-B159-D3BC57C7F80C}">
  <ds:schemaRefs>
    <ds:schemaRef ds:uri="http://schemas.microsoft.com/office/infopath/2007/PartnerControls"/>
    <ds:schemaRef ds:uri="http://purl.org/dc/terms/"/>
    <ds:schemaRef ds:uri="05a4edcc-e5b6-4d19-9ca5-96800b90bde9"/>
    <ds:schemaRef ds:uri="http://schemas.microsoft.com/office/2006/metadata/properties"/>
    <ds:schemaRef ds:uri="http://schemas.microsoft.com/office/2006/documentManagement/types"/>
    <ds:schemaRef ds:uri="10e72837-b403-4a9b-9553-cf68f75691e8"/>
    <ds:schemaRef ds:uri="http://schemas.openxmlformats.org/package/2006/metadata/core-properties"/>
    <ds:schemaRef ds:uri="4b26fdf9-73d9-4cec-9c2e-0fa481b33c15"/>
    <ds:schemaRef ds:uri="http://purl.org/dc/elements/1.1/"/>
    <ds:schemaRef ds:uri="ef0c117d-1bdb-4fc8-b880-c109bce9b0e6"/>
    <ds:schemaRef ds:uri="d0420bc6-d0f7-438a-ba92-59d1b51acdeb"/>
    <ds:schemaRef ds:uri="02fd4dba-8ae0-4b0f-a9a0-8deaa16203e2"/>
    <ds:schemaRef ds:uri="1bc09320-a9c5-428e-b05f-80634708a4f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A275CB-9735-4F66-99FE-C005A3B3265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AF23D35-429E-41B8-B6F9-A09D52B41A3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67B72A-9FC7-43A4-8DEE-16CC5316DFD4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5FCFDD87-622B-4F55-A798-48619BA0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72837-b403-4a9b-9553-cf68f75691e8"/>
    <ds:schemaRef ds:uri="4b26fdf9-73d9-4cec-9c2e-0fa481b33c15"/>
    <ds:schemaRef ds:uri="1bc09320-a9c5-428e-b05f-80634708a4fe"/>
    <ds:schemaRef ds:uri="02fd4dba-8ae0-4b0f-a9a0-8deaa16203e2"/>
    <ds:schemaRef ds:uri="d0420bc6-d0f7-438a-ba92-59d1b51acdeb"/>
    <ds:schemaRef ds:uri="ef0c117d-1bdb-4fc8-b880-c109bce9b0e6"/>
    <ds:schemaRef ds:uri="05a4edcc-e5b6-4d19-9ca5-96800b90bd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NDF_template_1509</Template>
  <TotalTime>756</TotalTime>
  <Words>773</Words>
  <Application>Microsoft Macintosh PowerPoint</Application>
  <PresentationFormat>On-screen Show (4:3)</PresentationFormat>
  <Paragraphs>197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Black</vt:lpstr>
      <vt:lpstr>Calibri</vt:lpstr>
      <vt:lpstr>Georgia</vt:lpstr>
      <vt:lpstr>Open Sans Light</vt:lpstr>
      <vt:lpstr>Times New Roman</vt:lpstr>
      <vt:lpstr>Verdana</vt:lpstr>
      <vt:lpstr>Wingdings</vt:lpstr>
      <vt:lpstr>NDF_template_1509</vt:lpstr>
      <vt:lpstr>1_NDF_template_1509</vt:lpstr>
      <vt:lpstr>Eligible Countries A</vt:lpstr>
      <vt:lpstr>1_Office Theme</vt:lpstr>
      <vt:lpstr>2_Office Theme</vt:lpstr>
      <vt:lpstr>3_NDF_template_1509</vt:lpstr>
      <vt:lpstr>Introduction for EDFI/Interact </vt:lpstr>
      <vt:lpstr>NDF in brief</vt:lpstr>
      <vt:lpstr>Institutional Framework</vt:lpstr>
      <vt:lpstr>    Governance </vt:lpstr>
      <vt:lpstr>NDF Mission and policy context</vt:lpstr>
      <vt:lpstr>PowerPoint Presentation</vt:lpstr>
      <vt:lpstr>PowerPoint Presentation</vt:lpstr>
      <vt:lpstr>Where we operate </vt:lpstr>
      <vt:lpstr>NDF's modes of financing</vt:lpstr>
      <vt:lpstr>Nordic Climate Facility (NCF) </vt:lpstr>
      <vt:lpstr>PowerPoint Presentation</vt:lpstr>
      <vt:lpstr>Typical characteristics of NDF projects</vt:lpstr>
      <vt:lpstr>Our Added Value</vt:lpstr>
      <vt:lpstr>Portfolio as of 31 December 2018</vt:lpstr>
      <vt:lpstr>2018 Operations </vt:lpstr>
      <vt:lpstr>Project Performance and Results 2018</vt:lpstr>
    </vt:vector>
  </TitlesOfParts>
  <Company>NIB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zz Slide Template D</dc:title>
  <dc:creator>Tyyskä Saija</dc:creator>
  <dc:description/>
  <cp:lastModifiedBy>Jouni Juntunen</cp:lastModifiedBy>
  <cp:revision>58</cp:revision>
  <cp:lastPrinted>2019-04-03T14:12:48Z</cp:lastPrinted>
  <dcterms:created xsi:type="dcterms:W3CDTF">2017-11-17T13:46:27Z</dcterms:created>
  <dcterms:modified xsi:type="dcterms:W3CDTF">2019-04-16T12:57:00Z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0x0101007A76870393ED4132A62D887970CA7CBD00077A3DD0E678457BB3643588ED1D98B800C5C321159E003C4C8A76423E6EDBDD75</vt:lpwstr>
  </property>
  <property fmtid="{D5CDD505-2E9C-101B-9397-08002B2CF9AE}" pid="3" name="ContentType">
    <vt:lpwstr>Slide</vt:lpwstr>
  </property>
  <property fmtid="{D5CDD505-2E9C-101B-9397-08002B2CF9AE}" pid="4" name="Presentation">
    <vt:lpwstr>zz Slide Template D</vt:lpwstr>
  </property>
  <property fmtid="{D5CDD505-2E9C-101B-9397-08002B2CF9AE}" pid="5" name="SlideDescription">
    <vt:lpwstr/>
  </property>
  <property fmtid="{D5CDD505-2E9C-101B-9397-08002B2CF9AE}" pid="6" name="_dlc_DocIdItemGuid">
    <vt:lpwstr>e913326a-e5ac-45d9-bfe6-50d53d913570</vt:lpwstr>
  </property>
</Properties>
</file>