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200" autoAdjust="0"/>
  </p:normalViewPr>
  <p:slideViewPr>
    <p:cSldViewPr snapToGrid="0">
      <p:cViewPr varScale="1">
        <p:scale>
          <a:sx n="61" d="100"/>
          <a:sy n="61" d="100"/>
        </p:scale>
        <p:origin x="8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5286-8D75-4844-934F-C606EFE0F1A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D09E-9469-43B4-8800-019CA506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9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5286-8D75-4844-934F-C606EFE0F1A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D09E-9469-43B4-8800-019CA506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5286-8D75-4844-934F-C606EFE0F1A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D09E-9469-43B4-8800-019CA506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7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5286-8D75-4844-934F-C606EFE0F1A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D09E-9469-43B4-8800-019CA506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9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5286-8D75-4844-934F-C606EFE0F1A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D09E-9469-43B4-8800-019CA506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13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5286-8D75-4844-934F-C606EFE0F1A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D09E-9469-43B4-8800-019CA506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2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5286-8D75-4844-934F-C606EFE0F1A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D09E-9469-43B4-8800-019CA506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9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5286-8D75-4844-934F-C606EFE0F1A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D09E-9469-43B4-8800-019CA506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8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5286-8D75-4844-934F-C606EFE0F1A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D09E-9469-43B4-8800-019CA506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9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5286-8D75-4844-934F-C606EFE0F1A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D09E-9469-43B4-8800-019CA506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0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5286-8D75-4844-934F-C606EFE0F1A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D09E-9469-43B4-8800-019CA506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2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65286-8D75-4844-934F-C606EFE0F1A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CD09E-9469-43B4-8800-019CA506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0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976594"/>
              </p:ext>
            </p:extLst>
          </p:nvPr>
        </p:nvGraphicFramePr>
        <p:xfrm>
          <a:off x="1143000" y="1380744"/>
          <a:ext cx="9683496" cy="50347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41748">
                  <a:extLst>
                    <a:ext uri="{9D8B030D-6E8A-4147-A177-3AD203B41FA5}">
                      <a16:colId xmlns:a16="http://schemas.microsoft.com/office/drawing/2014/main" val="629264504"/>
                    </a:ext>
                  </a:extLst>
                </a:gridCol>
                <a:gridCol w="4841748">
                  <a:extLst>
                    <a:ext uri="{9D8B030D-6E8A-4147-A177-3AD203B41FA5}">
                      <a16:colId xmlns:a16="http://schemas.microsoft.com/office/drawing/2014/main" val="2295685428"/>
                    </a:ext>
                  </a:extLst>
                </a:gridCol>
              </a:tblGrid>
              <a:tr h="1997015">
                <a:tc>
                  <a:txBody>
                    <a:bodyPr/>
                    <a:lstStyle/>
                    <a:p>
                      <a:r>
                        <a:rPr lang="en-US" b="1" noProof="0" dirty="0" err="1" smtClean="0"/>
                        <a:t>Vahvuudet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 err="1" smtClean="0"/>
                        <a:t>Heikkoudet</a:t>
                      </a:r>
                      <a:endParaRPr lang="en-US" b="1" noProof="0" dirty="0" smtClean="0"/>
                    </a:p>
                    <a:p>
                      <a:endParaRPr lang="en-US" b="0" noProof="0" dirty="0" smtClean="0"/>
                    </a:p>
                    <a:p>
                      <a:endParaRPr lang="en-US" b="0" noProof="0" dirty="0" smtClean="0"/>
                    </a:p>
                    <a:p>
                      <a:endParaRPr lang="en-US" b="0" noProof="0" dirty="0" smtClean="0"/>
                    </a:p>
                    <a:p>
                      <a:endParaRPr lang="en-US" b="0" noProof="0" dirty="0" smtClean="0"/>
                    </a:p>
                    <a:p>
                      <a:endParaRPr lang="en-US" b="0" noProof="0" dirty="0" smtClean="0"/>
                    </a:p>
                    <a:p>
                      <a:endParaRPr lang="en-US" b="0" noProof="0" dirty="0" smtClean="0"/>
                    </a:p>
                    <a:p>
                      <a:endParaRPr lang="en-US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447708"/>
                  </a:ext>
                </a:extLst>
              </a:tr>
              <a:tr h="2748721">
                <a:tc>
                  <a:txBody>
                    <a:bodyPr/>
                    <a:lstStyle/>
                    <a:p>
                      <a:r>
                        <a:rPr lang="en-US" b="1" noProof="0" dirty="0" err="1" smtClean="0"/>
                        <a:t>Mahdollisuudet</a:t>
                      </a:r>
                      <a:endParaRPr lang="en-US" b="1" noProof="0" dirty="0" smtClean="0"/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smtClean="0"/>
                        <a:t>Uhat</a:t>
                      </a:r>
                      <a:endParaRPr lang="en-US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038667"/>
                  </a:ext>
                </a:extLst>
              </a:tr>
            </a:tbl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1143000" y="445273"/>
            <a:ext cx="9933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/>
              <a:t>Opetusmenetelmä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397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 Presentation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Pekkarinen Virve</dc:creator>
  <cp:lastModifiedBy>Syrjäkari Maire</cp:lastModifiedBy>
  <cp:revision>5</cp:revision>
  <dcterms:created xsi:type="dcterms:W3CDTF">2018-11-01T09:27:09Z</dcterms:created>
  <dcterms:modified xsi:type="dcterms:W3CDTF">2019-01-29T15:13:26Z</dcterms:modified>
</cp:coreProperties>
</file>