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7" r:id="rId4"/>
    <p:sldId id="258" r:id="rId5"/>
    <p:sldId id="261" r:id="rId6"/>
    <p:sldId id="268" r:id="rId7"/>
    <p:sldId id="262" r:id="rId8"/>
    <p:sldId id="259" r:id="rId9"/>
    <p:sldId id="269" r:id="rId10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3FDDA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Objects="1">
      <p:cViewPr varScale="1">
        <p:scale>
          <a:sx n="158" d="100"/>
          <a:sy n="158" d="100"/>
        </p:scale>
        <p:origin x="648" y="176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2/21/19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EF33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33364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FF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8313" y="4507364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/>
              <a:t>21.2.2019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21.2.2019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21.2.2019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049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C9-51F7-4E61-B7C7-5CEFA78BD6B3}" type="datetime1">
              <a:rPr lang="fi-FI" smtClean="0"/>
              <a:t>21.2.2019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0ED-27AA-4BEE-8827-0A59147D95E5}" type="datetime1">
              <a:rPr lang="fi-FI" smtClean="0"/>
              <a:t>21.2.2019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EF33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21.2.2019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Teams</a:t>
            </a:r>
            <a:r>
              <a:rPr lang="fi-FI" dirty="0"/>
              <a:t> and </a:t>
            </a:r>
            <a:r>
              <a:rPr lang="fi-FI" dirty="0" err="1"/>
              <a:t>teambuilding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023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Content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Lifeline</a:t>
            </a:r>
          </a:p>
          <a:p>
            <a:r>
              <a:rPr lang="en-US" dirty="0"/>
              <a:t>Team formation</a:t>
            </a:r>
          </a:p>
          <a:p>
            <a:r>
              <a:rPr lang="en-US" dirty="0"/>
              <a:t>Teambuilding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work experiences?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were the problems?</a:t>
            </a:r>
          </a:p>
        </p:txBody>
      </p:sp>
    </p:spTree>
    <p:extLst>
      <p:ext uri="{BB962C8B-B14F-4D97-AF65-F5344CB8AC3E}">
        <p14:creationId xmlns:p14="http://schemas.microsoft.com/office/powerpoint/2010/main" val="191046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10 </a:t>
            </a:r>
            <a:r>
              <a:rPr lang="fi-FI" dirty="0" err="1"/>
              <a:t>minutes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 rot="19499805">
            <a:off x="3866502" y="1388051"/>
            <a:ext cx="16110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err="1"/>
              <a:t>What</a:t>
            </a:r>
            <a:r>
              <a:rPr lang="fi-FI" sz="2000" b="1" dirty="0"/>
              <a:t> </a:t>
            </a:r>
            <a:r>
              <a:rPr lang="fi-FI" sz="2000" b="1" dirty="0" err="1"/>
              <a:t>hapend</a:t>
            </a:r>
            <a:endParaRPr lang="en-US" sz="2000" b="1" dirty="0"/>
          </a:p>
        </p:txBody>
      </p:sp>
      <p:sp>
        <p:nvSpPr>
          <p:cNvPr id="10" name="Freeform 9"/>
          <p:cNvSpPr/>
          <p:nvPr/>
        </p:nvSpPr>
        <p:spPr>
          <a:xfrm>
            <a:off x="543208" y="1416393"/>
            <a:ext cx="7795034" cy="3101286"/>
          </a:xfrm>
          <a:custGeom>
            <a:avLst/>
            <a:gdLst>
              <a:gd name="connsiteX0" fmla="*/ 0 w 7795034"/>
              <a:gd name="connsiteY0" fmla="*/ 2136618 h 2136618"/>
              <a:gd name="connsiteX1" fmla="*/ 525101 w 7795034"/>
              <a:gd name="connsiteY1" fmla="*/ 1720159 h 2136618"/>
              <a:gd name="connsiteX2" fmla="*/ 887240 w 7795034"/>
              <a:gd name="connsiteY2" fmla="*/ 1702052 h 2136618"/>
              <a:gd name="connsiteX3" fmla="*/ 1448554 w 7795034"/>
              <a:gd name="connsiteY3" fmla="*/ 1376127 h 2136618"/>
              <a:gd name="connsiteX4" fmla="*/ 2136618 w 7795034"/>
              <a:gd name="connsiteY4" fmla="*/ 1321806 h 2136618"/>
              <a:gd name="connsiteX5" fmla="*/ 2670772 w 7795034"/>
              <a:gd name="connsiteY5" fmla="*/ 769545 h 2136618"/>
              <a:gd name="connsiteX6" fmla="*/ 3748135 w 7795034"/>
              <a:gd name="connsiteY6" fmla="*/ 1167897 h 2136618"/>
              <a:gd name="connsiteX7" fmla="*/ 4119327 w 7795034"/>
              <a:gd name="connsiteY7" fmla="*/ 1077363 h 2136618"/>
              <a:gd name="connsiteX8" fmla="*/ 4200808 w 7795034"/>
              <a:gd name="connsiteY8" fmla="*/ 905347 h 2136618"/>
              <a:gd name="connsiteX9" fmla="*/ 4635374 w 7795034"/>
              <a:gd name="connsiteY9" fmla="*/ 787652 h 2136618"/>
              <a:gd name="connsiteX10" fmla="*/ 5178582 w 7795034"/>
              <a:gd name="connsiteY10" fmla="*/ 1050202 h 2136618"/>
              <a:gd name="connsiteX11" fmla="*/ 6292158 w 7795034"/>
              <a:gd name="connsiteY11" fmla="*/ 769545 h 2136618"/>
              <a:gd name="connsiteX12" fmla="*/ 6563762 w 7795034"/>
              <a:gd name="connsiteY12" fmla="*/ 407406 h 2136618"/>
              <a:gd name="connsiteX13" fmla="*/ 7215612 w 7795034"/>
              <a:gd name="connsiteY13" fmla="*/ 90535 h 2136618"/>
              <a:gd name="connsiteX14" fmla="*/ 7795034 w 7795034"/>
              <a:gd name="connsiteY14" fmla="*/ 0 h 21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95034" h="2136618">
                <a:moveTo>
                  <a:pt x="0" y="2136618"/>
                </a:moveTo>
                <a:cubicBezTo>
                  <a:pt x="188614" y="1964602"/>
                  <a:pt x="377228" y="1792587"/>
                  <a:pt x="525101" y="1720159"/>
                </a:cubicBezTo>
                <a:cubicBezTo>
                  <a:pt x="672974" y="1647731"/>
                  <a:pt x="733331" y="1759391"/>
                  <a:pt x="887240" y="1702052"/>
                </a:cubicBezTo>
                <a:cubicBezTo>
                  <a:pt x="1041149" y="1644713"/>
                  <a:pt x="1240324" y="1439501"/>
                  <a:pt x="1448554" y="1376127"/>
                </a:cubicBezTo>
                <a:cubicBezTo>
                  <a:pt x="1656784" y="1312753"/>
                  <a:pt x="1932915" y="1422903"/>
                  <a:pt x="2136618" y="1321806"/>
                </a:cubicBezTo>
                <a:cubicBezTo>
                  <a:pt x="2340321" y="1220709"/>
                  <a:pt x="2402186" y="795196"/>
                  <a:pt x="2670772" y="769545"/>
                </a:cubicBezTo>
                <a:cubicBezTo>
                  <a:pt x="2939358" y="743894"/>
                  <a:pt x="3506709" y="1116594"/>
                  <a:pt x="3748135" y="1167897"/>
                </a:cubicBezTo>
                <a:cubicBezTo>
                  <a:pt x="3989561" y="1219200"/>
                  <a:pt x="4043882" y="1121121"/>
                  <a:pt x="4119327" y="1077363"/>
                </a:cubicBezTo>
                <a:cubicBezTo>
                  <a:pt x="4194772" y="1033605"/>
                  <a:pt x="4114800" y="953632"/>
                  <a:pt x="4200808" y="905347"/>
                </a:cubicBezTo>
                <a:cubicBezTo>
                  <a:pt x="4286816" y="857062"/>
                  <a:pt x="4472412" y="763510"/>
                  <a:pt x="4635374" y="787652"/>
                </a:cubicBezTo>
                <a:cubicBezTo>
                  <a:pt x="4798336" y="811794"/>
                  <a:pt x="4902451" y="1053220"/>
                  <a:pt x="5178582" y="1050202"/>
                </a:cubicBezTo>
                <a:cubicBezTo>
                  <a:pt x="5454713" y="1047184"/>
                  <a:pt x="6061295" y="876678"/>
                  <a:pt x="6292158" y="769545"/>
                </a:cubicBezTo>
                <a:cubicBezTo>
                  <a:pt x="6523021" y="662412"/>
                  <a:pt x="6409853" y="520574"/>
                  <a:pt x="6563762" y="407406"/>
                </a:cubicBezTo>
                <a:cubicBezTo>
                  <a:pt x="6717671" y="294238"/>
                  <a:pt x="7010400" y="158436"/>
                  <a:pt x="7215612" y="90535"/>
                </a:cubicBezTo>
                <a:cubicBezTo>
                  <a:pt x="7420824" y="22634"/>
                  <a:pt x="7633581" y="15089"/>
                  <a:pt x="7795034" y="0"/>
                </a:cubicBezTo>
              </a:path>
            </a:pathLst>
          </a:cu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9592" y="4455518"/>
            <a:ext cx="89768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err="1"/>
              <a:t>studies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8346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Forming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 err="1"/>
              <a:t>Pick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post-its</a:t>
            </a:r>
            <a:endParaRPr lang="fi-FI" dirty="0"/>
          </a:p>
          <a:p>
            <a:r>
              <a:rPr lang="fi-FI" dirty="0" err="1"/>
              <a:t>Form</a:t>
            </a:r>
            <a:r>
              <a:rPr lang="fi-FI" dirty="0"/>
              <a:t> 3 person </a:t>
            </a:r>
            <a:r>
              <a:rPr lang="fi-FI" dirty="0" err="1"/>
              <a:t>teams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colours</a:t>
            </a:r>
            <a:r>
              <a:rPr lang="fi-FI" dirty="0"/>
              <a:t> </a:t>
            </a:r>
          </a:p>
          <a:p>
            <a:r>
              <a:rPr lang="fi-FI" dirty="0"/>
              <a:t>(</a:t>
            </a:r>
            <a:r>
              <a:rPr lang="fi-FI" dirty="0" err="1"/>
              <a:t>About</a:t>
            </a:r>
            <a:r>
              <a:rPr lang="fi-FI" dirty="0"/>
              <a:t> 1 </a:t>
            </a:r>
            <a:r>
              <a:rPr lang="fi-FI" dirty="0" err="1"/>
              <a:t>CoID</a:t>
            </a:r>
            <a:r>
              <a:rPr lang="fi-FI" dirty="0"/>
              <a:t>, 1 </a:t>
            </a:r>
            <a:r>
              <a:rPr lang="fi-FI" dirty="0" err="1"/>
              <a:t>excange</a:t>
            </a:r>
            <a:r>
              <a:rPr lang="fi-FI" dirty="0"/>
              <a:t> and 1 CS/ PSD)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467544" y="1572757"/>
            <a:ext cx="1296144" cy="792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(Rhino) modeler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2552" y="1576078"/>
            <a:ext cx="1296144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Structural thinker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7602" y="1570345"/>
            <a:ext cx="1296144" cy="792088"/>
          </a:xfrm>
          <a:prstGeom prst="rect">
            <a:avLst/>
          </a:prstGeom>
          <a:solidFill>
            <a:srgbClr val="F3FD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Model maker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5195" y="1570345"/>
            <a:ext cx="1296144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Organizer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80312" y="1570345"/>
            <a:ext cx="1296144" cy="79208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Creative thinker </a:t>
            </a:r>
          </a:p>
        </p:txBody>
      </p:sp>
    </p:spTree>
    <p:extLst>
      <p:ext uri="{BB962C8B-B14F-4D97-AF65-F5344CB8AC3E}">
        <p14:creationId xmlns:p14="http://schemas.microsoft.com/office/powerpoint/2010/main" val="210102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Teambuilding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Draw a person that has 5 features common to all team members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23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Ownership of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During course - University</a:t>
            </a:r>
          </a:p>
          <a:p>
            <a:r>
              <a:rPr lang="en-US" dirty="0"/>
              <a:t>After course  - Student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Team agreement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20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Counter brief 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Problem</a:t>
            </a:r>
            <a:r>
              <a:rPr lang="fi-FI" dirty="0"/>
              <a:t> to </a:t>
            </a:r>
            <a:r>
              <a:rPr lang="en-US" dirty="0"/>
              <a:t>solve</a:t>
            </a:r>
            <a:r>
              <a:rPr lang="fi-FI" dirty="0"/>
              <a:t>?</a:t>
            </a:r>
            <a:endParaRPr lang="en-US" dirty="0"/>
          </a:p>
          <a:p>
            <a:r>
              <a:rPr lang="en-US" dirty="0"/>
              <a:t>Work plan / schedule</a:t>
            </a:r>
          </a:p>
          <a:p>
            <a:r>
              <a:rPr lang="en-US" dirty="0"/>
              <a:t>When and how are you going to work</a:t>
            </a:r>
          </a:p>
          <a:p>
            <a:r>
              <a:rPr lang="en-US" dirty="0"/>
              <a:t>Team rules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83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749B-FD1B-0946-A0CD-E30192694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586FF-5A3A-DA45-A2F3-F9CBCB45997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Available time</a:t>
            </a:r>
          </a:p>
          <a:p>
            <a:endParaRPr lang="en-US" dirty="0"/>
          </a:p>
          <a:p>
            <a:r>
              <a:rPr lang="en-US" dirty="0"/>
              <a:t>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Free riders?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8D57-5418-C64E-80B5-5203D2092F6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21.2.2019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85955-1AB1-A540-8A2A-3BE14A330E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96529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DFF5384-7925-49C9-826D-99D946B8D539}" vid="{3183760B-E33B-4B04-9A52-658182C5C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0</TotalTime>
  <Words>132</Words>
  <Application>Microsoft Macintosh PowerPoint</Application>
  <PresentationFormat>On-screen Show (16:10)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Lucida Grande</vt:lpstr>
      <vt:lpstr>Aalto University</vt:lpstr>
      <vt:lpstr>Teams and teambuilding</vt:lpstr>
      <vt:lpstr>Content </vt:lpstr>
      <vt:lpstr>Team work experiences?</vt:lpstr>
      <vt:lpstr>Lifeline</vt:lpstr>
      <vt:lpstr>Forming teams</vt:lpstr>
      <vt:lpstr>Teambuilding exercise</vt:lpstr>
      <vt:lpstr>Ownership of design</vt:lpstr>
      <vt:lpstr>Counter brief /</vt:lpstr>
      <vt:lpstr>Team rules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2017-04-24T05:41:39Z</dcterms:created>
  <dcterms:modified xsi:type="dcterms:W3CDTF">2019-03-01T11:20:11Z</dcterms:modified>
</cp:coreProperties>
</file>