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57" r:id="rId4"/>
    <p:sldId id="258" r:id="rId5"/>
    <p:sldId id="261" r:id="rId6"/>
    <p:sldId id="268" r:id="rId7"/>
    <p:sldId id="262" r:id="rId8"/>
    <p:sldId id="259" r:id="rId9"/>
    <p:sldId id="269" r:id="rId10"/>
  </p:sldIdLst>
  <p:sldSz cx="9144000" cy="5715000" type="screen16x1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7">
          <p15:clr>
            <a:srgbClr val="A4A3A4"/>
          </p15:clr>
        </p15:guide>
        <p15:guide id="2" orient="horz" pos="3070">
          <p15:clr>
            <a:srgbClr val="A4A3A4"/>
          </p15:clr>
        </p15:guide>
        <p15:guide id="3" pos="295">
          <p15:clr>
            <a:srgbClr val="A4A3A4"/>
          </p15:clr>
        </p15:guide>
        <p15:guide id="4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F3FDDA"/>
    <a:srgbClr val="EF3340"/>
    <a:srgbClr val="FFCD00"/>
    <a:srgbClr val="005EB8"/>
    <a:srgbClr val="FFCDB8"/>
    <a:srgbClr val="FFCF06"/>
    <a:srgbClr val="F8C704"/>
    <a:srgbClr val="EFC002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7" autoAdjust="0"/>
    <p:restoredTop sz="94660"/>
  </p:normalViewPr>
  <p:slideViewPr>
    <p:cSldViewPr snapToObjects="1">
      <p:cViewPr varScale="1">
        <p:scale>
          <a:sx n="158" d="100"/>
          <a:sy n="158" d="100"/>
        </p:scale>
        <p:origin x="648" y="176"/>
      </p:cViewPr>
      <p:guideLst>
        <p:guide orient="horz" pos="167"/>
        <p:guide orient="horz" pos="3070"/>
        <p:guide pos="295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2/21/19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81337A6-C487-9645-B543-6BBD05A1D1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5393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7B0BA-8FA8-3A4A-9820-CF1299A8B616}" type="datetime1">
              <a:rPr lang="fi-FI"/>
              <a:pPr>
                <a:defRPr/>
              </a:pPr>
              <a:t>21.2.2019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291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3" y="1417340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0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3" y="1657740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rgbClr val="005E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3" y="4531740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pic>
        <p:nvPicPr>
          <p:cNvPr id="7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4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68313" y="1657740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rgbClr val="EF334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3" y="4531740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45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68313" y="1633364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rgbClr val="FFCD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68313" y="4507364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562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13788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7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Red">
    <p:bg>
      <p:bgPr>
        <a:solidFill>
          <a:srgbClr val="EF33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055876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148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Yellow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46364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31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73324"/>
            <a:ext cx="8207374" cy="332437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B682-87B2-4236-AF78-B49807E7713E}" type="datetime1">
              <a:rPr lang="fi-FI" smtClean="0"/>
              <a:t>21.2.2019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005EB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13788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08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207374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36687-CBD3-415D-8421-2B5EAA963EBF}" type="datetime1">
              <a:rPr lang="fi-FI" smtClean="0"/>
              <a:t>21.2.2019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34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EF334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055876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815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207374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C5285-7526-43D5-81FF-B1103F667C54}" type="datetime1">
              <a:rPr lang="fi-FI" smtClean="0"/>
              <a:t>21.2.2019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BE77-5FCA-3844-8BD6-7ECE8B5BEE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0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FFCD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46364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1429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265113"/>
            <a:ext cx="8212380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08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F12C3-4421-43A0-8844-8188FCFDF52F}" type="datetime1">
              <a:rPr lang="fi-FI" smtClean="0"/>
              <a:t>21.2.2019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005EB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13788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">
    <p:bg>
      <p:bgPr>
        <a:solidFill>
          <a:srgbClr val="EF33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340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993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468313" y="1261611"/>
            <a:ext cx="3988079" cy="333664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049"/>
            <a:ext cx="3988079" cy="333664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F29C9-51F7-4E61-B7C7-5CEFA78BD6B3}" type="datetime1">
              <a:rPr lang="fi-FI" smtClean="0"/>
              <a:t>21.2.2019</a:t>
            </a:fld>
            <a:endParaRPr lang="fi-FI"/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5180D-9F57-224F-AD9B-D6C47196F0C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EF334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055876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752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313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BD0ED-27AA-4BEE-8827-0A59147D95E5}" type="datetime1">
              <a:rPr lang="fi-FI" smtClean="0"/>
              <a:t>21.2.2019</a:t>
            </a:fld>
            <a:endParaRPr lang="fi-FI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D404-ADF5-A94E-82B6-70B84D261D7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FFCD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pic>
        <p:nvPicPr>
          <p:cNvPr id="12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46364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971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340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18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82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 2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2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 3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9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05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005E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88448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7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EF334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79423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464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FFCD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88448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046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956" y="5017740"/>
            <a:ext cx="3619500" cy="13229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956" y="5150032"/>
            <a:ext cx="3619500" cy="15478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520173-7D7F-4FBC-A781-33E654CAA422}" type="datetime1">
              <a:rPr lang="fi-FI" smtClean="0"/>
              <a:t>21.2.2019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956" y="5304814"/>
            <a:ext cx="3619500" cy="1349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48" r:id="rId2"/>
    <p:sldLayoutId id="2147484749" r:id="rId3"/>
    <p:sldLayoutId id="2147484750" r:id="rId4"/>
    <p:sldLayoutId id="2147484751" r:id="rId5"/>
    <p:sldLayoutId id="2147484752" r:id="rId6"/>
    <p:sldLayoutId id="2147484753" r:id="rId7"/>
    <p:sldLayoutId id="2147484754" r:id="rId8"/>
    <p:sldLayoutId id="2147484755" r:id="rId9"/>
    <p:sldLayoutId id="2147484756" r:id="rId10"/>
    <p:sldLayoutId id="2147484757" r:id="rId11"/>
    <p:sldLayoutId id="2147484758" r:id="rId12"/>
    <p:sldLayoutId id="2147484759" r:id="rId13"/>
    <p:sldLayoutId id="2147484760" r:id="rId14"/>
    <p:sldLayoutId id="2147484761" r:id="rId15"/>
    <p:sldLayoutId id="2147484762" r:id="rId16"/>
    <p:sldLayoutId id="2147484763" r:id="rId17"/>
    <p:sldLayoutId id="2147484764" r:id="rId18"/>
    <p:sldLayoutId id="2147484765" r:id="rId19"/>
    <p:sldLayoutId id="2147484766" r:id="rId20"/>
    <p:sldLayoutId id="2147484767" r:id="rId21"/>
  </p:sldLayoutIdLst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Teams</a:t>
            </a:r>
            <a:r>
              <a:rPr lang="fi-FI" dirty="0"/>
              <a:t> and </a:t>
            </a:r>
            <a:r>
              <a:rPr lang="fi-FI" dirty="0" err="1"/>
              <a:t>teambuilding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0236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Content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Lifeline</a:t>
            </a:r>
          </a:p>
          <a:p>
            <a:r>
              <a:rPr lang="en-US" dirty="0"/>
              <a:t>Team formation</a:t>
            </a:r>
          </a:p>
          <a:p>
            <a:r>
              <a:rPr lang="en-US" dirty="0"/>
              <a:t>Teambuilding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62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Team work experiences?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What were the problems?</a:t>
            </a:r>
          </a:p>
        </p:txBody>
      </p:sp>
    </p:spTree>
    <p:extLst>
      <p:ext uri="{BB962C8B-B14F-4D97-AF65-F5344CB8AC3E}">
        <p14:creationId xmlns:p14="http://schemas.microsoft.com/office/powerpoint/2010/main" val="1910463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Lifeline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Learning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10 </a:t>
            </a:r>
            <a:r>
              <a:rPr lang="fi-FI" dirty="0" err="1"/>
              <a:t>minutes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21.2.2019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  <p:sp>
        <p:nvSpPr>
          <p:cNvPr id="9" name="TextBox 8"/>
          <p:cNvSpPr txBox="1"/>
          <p:nvPr/>
        </p:nvSpPr>
        <p:spPr>
          <a:xfrm rot="19499805">
            <a:off x="3866502" y="1388051"/>
            <a:ext cx="161101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i-FI" sz="2000" b="1" dirty="0" err="1"/>
              <a:t>What</a:t>
            </a:r>
            <a:r>
              <a:rPr lang="fi-FI" sz="2000" b="1" dirty="0"/>
              <a:t> </a:t>
            </a:r>
            <a:r>
              <a:rPr lang="fi-FI" sz="2000" b="1" dirty="0" err="1"/>
              <a:t>hapend</a:t>
            </a:r>
            <a:endParaRPr lang="en-US" sz="2000" b="1" dirty="0"/>
          </a:p>
        </p:txBody>
      </p:sp>
      <p:sp>
        <p:nvSpPr>
          <p:cNvPr id="10" name="Freeform 9"/>
          <p:cNvSpPr/>
          <p:nvPr/>
        </p:nvSpPr>
        <p:spPr>
          <a:xfrm>
            <a:off x="543208" y="1416393"/>
            <a:ext cx="7795034" cy="3101286"/>
          </a:xfrm>
          <a:custGeom>
            <a:avLst/>
            <a:gdLst>
              <a:gd name="connsiteX0" fmla="*/ 0 w 7795034"/>
              <a:gd name="connsiteY0" fmla="*/ 2136618 h 2136618"/>
              <a:gd name="connsiteX1" fmla="*/ 525101 w 7795034"/>
              <a:gd name="connsiteY1" fmla="*/ 1720159 h 2136618"/>
              <a:gd name="connsiteX2" fmla="*/ 887240 w 7795034"/>
              <a:gd name="connsiteY2" fmla="*/ 1702052 h 2136618"/>
              <a:gd name="connsiteX3" fmla="*/ 1448554 w 7795034"/>
              <a:gd name="connsiteY3" fmla="*/ 1376127 h 2136618"/>
              <a:gd name="connsiteX4" fmla="*/ 2136618 w 7795034"/>
              <a:gd name="connsiteY4" fmla="*/ 1321806 h 2136618"/>
              <a:gd name="connsiteX5" fmla="*/ 2670772 w 7795034"/>
              <a:gd name="connsiteY5" fmla="*/ 769545 h 2136618"/>
              <a:gd name="connsiteX6" fmla="*/ 3748135 w 7795034"/>
              <a:gd name="connsiteY6" fmla="*/ 1167897 h 2136618"/>
              <a:gd name="connsiteX7" fmla="*/ 4119327 w 7795034"/>
              <a:gd name="connsiteY7" fmla="*/ 1077363 h 2136618"/>
              <a:gd name="connsiteX8" fmla="*/ 4200808 w 7795034"/>
              <a:gd name="connsiteY8" fmla="*/ 905347 h 2136618"/>
              <a:gd name="connsiteX9" fmla="*/ 4635374 w 7795034"/>
              <a:gd name="connsiteY9" fmla="*/ 787652 h 2136618"/>
              <a:gd name="connsiteX10" fmla="*/ 5178582 w 7795034"/>
              <a:gd name="connsiteY10" fmla="*/ 1050202 h 2136618"/>
              <a:gd name="connsiteX11" fmla="*/ 6292158 w 7795034"/>
              <a:gd name="connsiteY11" fmla="*/ 769545 h 2136618"/>
              <a:gd name="connsiteX12" fmla="*/ 6563762 w 7795034"/>
              <a:gd name="connsiteY12" fmla="*/ 407406 h 2136618"/>
              <a:gd name="connsiteX13" fmla="*/ 7215612 w 7795034"/>
              <a:gd name="connsiteY13" fmla="*/ 90535 h 2136618"/>
              <a:gd name="connsiteX14" fmla="*/ 7795034 w 7795034"/>
              <a:gd name="connsiteY14" fmla="*/ 0 h 2136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795034" h="2136618">
                <a:moveTo>
                  <a:pt x="0" y="2136618"/>
                </a:moveTo>
                <a:cubicBezTo>
                  <a:pt x="188614" y="1964602"/>
                  <a:pt x="377228" y="1792587"/>
                  <a:pt x="525101" y="1720159"/>
                </a:cubicBezTo>
                <a:cubicBezTo>
                  <a:pt x="672974" y="1647731"/>
                  <a:pt x="733331" y="1759391"/>
                  <a:pt x="887240" y="1702052"/>
                </a:cubicBezTo>
                <a:cubicBezTo>
                  <a:pt x="1041149" y="1644713"/>
                  <a:pt x="1240324" y="1439501"/>
                  <a:pt x="1448554" y="1376127"/>
                </a:cubicBezTo>
                <a:cubicBezTo>
                  <a:pt x="1656784" y="1312753"/>
                  <a:pt x="1932915" y="1422903"/>
                  <a:pt x="2136618" y="1321806"/>
                </a:cubicBezTo>
                <a:cubicBezTo>
                  <a:pt x="2340321" y="1220709"/>
                  <a:pt x="2402186" y="795196"/>
                  <a:pt x="2670772" y="769545"/>
                </a:cubicBezTo>
                <a:cubicBezTo>
                  <a:pt x="2939358" y="743894"/>
                  <a:pt x="3506709" y="1116594"/>
                  <a:pt x="3748135" y="1167897"/>
                </a:cubicBezTo>
                <a:cubicBezTo>
                  <a:pt x="3989561" y="1219200"/>
                  <a:pt x="4043882" y="1121121"/>
                  <a:pt x="4119327" y="1077363"/>
                </a:cubicBezTo>
                <a:cubicBezTo>
                  <a:pt x="4194772" y="1033605"/>
                  <a:pt x="4114800" y="953632"/>
                  <a:pt x="4200808" y="905347"/>
                </a:cubicBezTo>
                <a:cubicBezTo>
                  <a:pt x="4286816" y="857062"/>
                  <a:pt x="4472412" y="763510"/>
                  <a:pt x="4635374" y="787652"/>
                </a:cubicBezTo>
                <a:cubicBezTo>
                  <a:pt x="4798336" y="811794"/>
                  <a:pt x="4902451" y="1053220"/>
                  <a:pt x="5178582" y="1050202"/>
                </a:cubicBezTo>
                <a:cubicBezTo>
                  <a:pt x="5454713" y="1047184"/>
                  <a:pt x="6061295" y="876678"/>
                  <a:pt x="6292158" y="769545"/>
                </a:cubicBezTo>
                <a:cubicBezTo>
                  <a:pt x="6523021" y="662412"/>
                  <a:pt x="6409853" y="520574"/>
                  <a:pt x="6563762" y="407406"/>
                </a:cubicBezTo>
                <a:cubicBezTo>
                  <a:pt x="6717671" y="294238"/>
                  <a:pt x="7010400" y="158436"/>
                  <a:pt x="7215612" y="90535"/>
                </a:cubicBezTo>
                <a:cubicBezTo>
                  <a:pt x="7420824" y="22634"/>
                  <a:pt x="7633581" y="15089"/>
                  <a:pt x="7795034" y="0"/>
                </a:cubicBezTo>
              </a:path>
            </a:pathLst>
          </a:custGeom>
          <a:noFill/>
          <a:ln>
            <a:solidFill>
              <a:srgbClr val="EF33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9592" y="4455518"/>
            <a:ext cx="89768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i-FI" sz="2000" b="1" dirty="0" err="1"/>
              <a:t>studies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483460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Forming teams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r>
              <a:rPr lang="fi-FI" dirty="0" err="1"/>
              <a:t>Pick</a:t>
            </a:r>
            <a:r>
              <a:rPr lang="fi-FI" dirty="0"/>
              <a:t> </a:t>
            </a:r>
            <a:r>
              <a:rPr lang="fi-FI" dirty="0" err="1"/>
              <a:t>one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two</a:t>
            </a:r>
            <a:r>
              <a:rPr lang="fi-FI" dirty="0"/>
              <a:t> </a:t>
            </a:r>
            <a:r>
              <a:rPr lang="fi-FI" dirty="0" err="1"/>
              <a:t>post-its</a:t>
            </a:r>
            <a:endParaRPr lang="fi-FI" dirty="0"/>
          </a:p>
          <a:p>
            <a:r>
              <a:rPr lang="fi-FI" dirty="0" err="1"/>
              <a:t>Form</a:t>
            </a:r>
            <a:r>
              <a:rPr lang="fi-FI" dirty="0"/>
              <a:t> 3 person </a:t>
            </a:r>
            <a:r>
              <a:rPr lang="fi-FI" dirty="0" err="1"/>
              <a:t>teams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colours</a:t>
            </a:r>
            <a:r>
              <a:rPr lang="fi-FI" dirty="0"/>
              <a:t> </a:t>
            </a:r>
          </a:p>
          <a:p>
            <a:r>
              <a:rPr lang="fi-FI" dirty="0"/>
              <a:t>(</a:t>
            </a:r>
            <a:r>
              <a:rPr lang="fi-FI" dirty="0" err="1"/>
              <a:t>About</a:t>
            </a:r>
            <a:r>
              <a:rPr lang="fi-FI" dirty="0"/>
              <a:t> 1 </a:t>
            </a:r>
            <a:r>
              <a:rPr lang="fi-FI" dirty="0" err="1"/>
              <a:t>CoID</a:t>
            </a:r>
            <a:r>
              <a:rPr lang="fi-FI" dirty="0"/>
              <a:t>, 1 </a:t>
            </a:r>
            <a:r>
              <a:rPr lang="fi-FI" dirty="0" err="1"/>
              <a:t>excange</a:t>
            </a:r>
            <a:r>
              <a:rPr lang="fi-FI" dirty="0"/>
              <a:t> and 1 CS/ PSD)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21.2.2019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  <p:sp>
        <p:nvSpPr>
          <p:cNvPr id="6" name="Rectangle 5"/>
          <p:cNvSpPr/>
          <p:nvPr/>
        </p:nvSpPr>
        <p:spPr>
          <a:xfrm>
            <a:off x="467544" y="1572757"/>
            <a:ext cx="1296144" cy="79208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(Rhino) modeler</a:t>
            </a:r>
          </a:p>
        </p:txBody>
      </p:sp>
      <p:sp>
        <p:nvSpPr>
          <p:cNvPr id="7" name="Rectangle 6"/>
          <p:cNvSpPr/>
          <p:nvPr/>
        </p:nvSpPr>
        <p:spPr>
          <a:xfrm>
            <a:off x="2242552" y="1576078"/>
            <a:ext cx="1296144" cy="7920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Structural thinker</a:t>
            </a:r>
          </a:p>
        </p:txBody>
      </p:sp>
      <p:sp>
        <p:nvSpPr>
          <p:cNvPr id="8" name="Rectangle 7"/>
          <p:cNvSpPr/>
          <p:nvPr/>
        </p:nvSpPr>
        <p:spPr>
          <a:xfrm>
            <a:off x="3967602" y="1570345"/>
            <a:ext cx="1296144" cy="792088"/>
          </a:xfrm>
          <a:prstGeom prst="rect">
            <a:avLst/>
          </a:prstGeom>
          <a:solidFill>
            <a:srgbClr val="F3FD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Model maker</a:t>
            </a:r>
          </a:p>
        </p:txBody>
      </p:sp>
      <p:sp>
        <p:nvSpPr>
          <p:cNvPr id="9" name="Rectangle 8"/>
          <p:cNvSpPr/>
          <p:nvPr/>
        </p:nvSpPr>
        <p:spPr>
          <a:xfrm>
            <a:off x="5715195" y="1570345"/>
            <a:ext cx="1296144" cy="7920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Organizer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380312" y="1570345"/>
            <a:ext cx="1296144" cy="792088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Creative thinker </a:t>
            </a:r>
          </a:p>
        </p:txBody>
      </p:sp>
    </p:spTree>
    <p:extLst>
      <p:ext uri="{BB962C8B-B14F-4D97-AF65-F5344CB8AC3E}">
        <p14:creationId xmlns:p14="http://schemas.microsoft.com/office/powerpoint/2010/main" val="210102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Teambuilding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Draw a person that has 5 features common to all team members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21.2.2019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9237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Ownership of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During course - University</a:t>
            </a:r>
          </a:p>
          <a:p>
            <a:r>
              <a:rPr lang="en-US" dirty="0"/>
              <a:t>After course  - Student team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Team agreement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21.2.2019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9207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Counter brief /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Problem</a:t>
            </a:r>
            <a:r>
              <a:rPr lang="fi-FI" dirty="0"/>
              <a:t> to </a:t>
            </a:r>
            <a:r>
              <a:rPr lang="en-US" dirty="0"/>
              <a:t>solve</a:t>
            </a:r>
            <a:r>
              <a:rPr lang="fi-FI" dirty="0"/>
              <a:t>?</a:t>
            </a:r>
            <a:endParaRPr lang="en-US" dirty="0"/>
          </a:p>
          <a:p>
            <a:r>
              <a:rPr lang="en-US" dirty="0"/>
              <a:t>Work plan / schedule</a:t>
            </a:r>
          </a:p>
          <a:p>
            <a:r>
              <a:rPr lang="en-US" dirty="0"/>
              <a:t>When and how are you going to work</a:t>
            </a:r>
          </a:p>
          <a:p>
            <a:r>
              <a:rPr lang="en-US" dirty="0"/>
              <a:t>Team rules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21.2.2019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8837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D749B-FD1B-0946-A0CD-E301926943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Team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586FF-5A3A-DA45-A2F3-F9CBCB45997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Available time</a:t>
            </a:r>
          </a:p>
          <a:p>
            <a:endParaRPr lang="en-US" dirty="0"/>
          </a:p>
          <a:p>
            <a:r>
              <a:rPr lang="en-US" dirty="0"/>
              <a:t>Agreement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Responsibilities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Free riders?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68D57-5418-C64E-80B5-5203D2092F6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21.2.2019</a:t>
            </a:fld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285955-1AB1-A540-8A2A-3BE14A330E0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1965292"/>
      </p:ext>
    </p:extLst>
  </p:cSld>
  <p:clrMapOvr>
    <a:masterClrMapping/>
  </p:clrMapOvr>
</p:sld>
</file>

<file path=ppt/theme/theme1.xml><?xml version="1.0" encoding="utf-8"?>
<a:theme xmlns:a="http://schemas.openxmlformats.org/drawingml/2006/main" name="Aalto University">
  <a:themeElements>
    <a:clrScheme name="Aalto-yliopisto">
      <a:dk1>
        <a:sysClr val="windowText" lastClr="000000"/>
      </a:dk1>
      <a:lt1>
        <a:sysClr val="window" lastClr="FFFFFF"/>
      </a:lt1>
      <a:dk2>
        <a:srgbClr val="005EB8"/>
      </a:dk2>
      <a:lt2>
        <a:srgbClr val="8C857B"/>
      </a:lt2>
      <a:accent1>
        <a:srgbClr val="FFCD00"/>
      </a:accent1>
      <a:accent2>
        <a:srgbClr val="EF3340"/>
      </a:accent2>
      <a:accent3>
        <a:srgbClr val="005EB8"/>
      </a:accent3>
      <a:accent4>
        <a:srgbClr val="8C857B"/>
      </a:accent4>
      <a:accent5>
        <a:srgbClr val="7D55C7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DFF5384-7925-49C9-826D-99D946B8D539}" vid="{3183760B-E33B-4B04-9A52-658182C5CA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AALTO_EN</Template>
  <TotalTime>0</TotalTime>
  <Words>132</Words>
  <Application>Microsoft Macintosh PowerPoint</Application>
  <PresentationFormat>On-screen Show (16:10)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Georgia</vt:lpstr>
      <vt:lpstr>Lucida Grande</vt:lpstr>
      <vt:lpstr>Aalto University</vt:lpstr>
      <vt:lpstr>Teams and teambuilding</vt:lpstr>
      <vt:lpstr>Content </vt:lpstr>
      <vt:lpstr>Team work experiences?</vt:lpstr>
      <vt:lpstr>Lifeline</vt:lpstr>
      <vt:lpstr>Forming teams</vt:lpstr>
      <vt:lpstr>Teambuilding exercise</vt:lpstr>
      <vt:lpstr>Ownership of design</vt:lpstr>
      <vt:lpstr>Counter brief /</vt:lpstr>
      <vt:lpstr>Team rules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2017-04-24T05:41:39Z</dcterms:created>
  <dcterms:modified xsi:type="dcterms:W3CDTF">2019-03-01T11:20:11Z</dcterms:modified>
</cp:coreProperties>
</file>