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PT Sans Narrow" panose="020B0604020202020204" charset="0"/>
      <p:regular r:id="rId11"/>
      <p:bold r:id="rId12"/>
    </p:embeddedFont>
    <p:embeddedFont>
      <p:font typeface="Open Sans" panose="020B0604020202020204" charset="0"/>
      <p:regular r:id="rId13"/>
      <p:bold r:id="rId14"/>
      <p:italic r:id="rId15"/>
      <p:boldItalic r:id="rId1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A53EFD5-1BA0-4E77-9F21-2393AC603F37}">
  <a:tblStyle styleId="{EA53EFD5-1BA0-4E77-9F21-2393AC603F37}"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9" d="100"/>
          <a:sy n="139" d="100"/>
        </p:scale>
        <p:origin x="198"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ts val="1100"/>
              <a:buChar char="●"/>
              <a:defRPr sz="1100"/>
            </a:lvl1pPr>
            <a:lvl2pPr lvl="1">
              <a:spcBef>
                <a:spcPts val="0"/>
              </a:spcBef>
              <a:buSzPts val="1100"/>
              <a:buChar char="○"/>
              <a:defRPr sz="1100"/>
            </a:lvl2pPr>
            <a:lvl3pPr lvl="2">
              <a:spcBef>
                <a:spcPts val="0"/>
              </a:spcBef>
              <a:buSzPts val="1100"/>
              <a:buChar char="■"/>
              <a:defRPr sz="1100"/>
            </a:lvl3pPr>
            <a:lvl4pPr lvl="3">
              <a:spcBef>
                <a:spcPts val="0"/>
              </a:spcBef>
              <a:buSzPts val="1100"/>
              <a:buChar char="●"/>
              <a:defRPr sz="1100"/>
            </a:lvl4pPr>
            <a:lvl5pPr lvl="4">
              <a:spcBef>
                <a:spcPts val="0"/>
              </a:spcBef>
              <a:buSzPts val="1100"/>
              <a:buChar char="○"/>
              <a:defRPr sz="1100"/>
            </a:lvl5pPr>
            <a:lvl6pPr lvl="5">
              <a:spcBef>
                <a:spcPts val="0"/>
              </a:spcBef>
              <a:buSzPts val="1100"/>
              <a:buChar char="■"/>
              <a:defRPr sz="1100"/>
            </a:lvl6pPr>
            <a:lvl7pPr lvl="6">
              <a:spcBef>
                <a:spcPts val="0"/>
              </a:spcBef>
              <a:buSzPts val="1100"/>
              <a:buChar char="●"/>
              <a:defRPr sz="1100"/>
            </a:lvl7pPr>
            <a:lvl8pPr lvl="7">
              <a:spcBef>
                <a:spcPts val="0"/>
              </a:spcBef>
              <a:buSzPts val="1100"/>
              <a:buChar char="○"/>
              <a:defRPr sz="1100"/>
            </a:lvl8pPr>
            <a:lvl9pPr lvl="8">
              <a:spcBef>
                <a:spcPts val="0"/>
              </a:spcBef>
              <a:buSzPts val="11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2"/>
        <p:cNvGrpSpPr/>
        <p:nvPr/>
      </p:nvGrpSpPr>
      <p:grpSpPr>
        <a:xfrm>
          <a:off x="0" y="0"/>
          <a:ext cx="0" cy="0"/>
          <a:chOff x="0" y="0"/>
          <a:chExt cx="0" cy="0"/>
        </a:xfrm>
      </p:grpSpPr>
      <p:sp>
        <p:nvSpPr>
          <p:cNvPr id="63" name="Shape 6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4" name="Shape 6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8"/>
        <p:cNvGrpSpPr/>
        <p:nvPr/>
      </p:nvGrpSpPr>
      <p:grpSpPr>
        <a:xfrm>
          <a:off x="0" y="0"/>
          <a:ext cx="0" cy="0"/>
          <a:chOff x="0" y="0"/>
          <a:chExt cx="0" cy="0"/>
        </a:xfrm>
      </p:grpSpPr>
      <p:sp>
        <p:nvSpPr>
          <p:cNvPr id="69" name="Shape 6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0" name="Shape 7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Shape 7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6" name="Shape 7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marL="0" lvl="0" indent="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cxnSp>
        <p:nvCxnSpPr>
          <p:cNvPr id="10" name="Shape 10"/>
          <p:cNvCxnSpPr/>
          <p:nvPr/>
        </p:nvCxnSpPr>
        <p:spPr>
          <a:xfrm>
            <a:off x="7007735" y="3176888"/>
            <a:ext cx="562200" cy="0"/>
          </a:xfrm>
          <a:prstGeom prst="straightConnector1">
            <a:avLst/>
          </a:prstGeom>
          <a:noFill/>
          <a:ln w="76200" cap="flat" cmpd="sng">
            <a:solidFill>
              <a:schemeClr val="lt2"/>
            </a:solidFill>
            <a:prstDash val="solid"/>
            <a:round/>
            <a:headEnd type="none" w="med" len="med"/>
            <a:tailEnd type="none" w="med" len="med"/>
          </a:ln>
        </p:spPr>
      </p:cxnSp>
      <p:cxnSp>
        <p:nvCxnSpPr>
          <p:cNvPr id="11" name="Shape 11"/>
          <p:cNvCxnSpPr/>
          <p:nvPr/>
        </p:nvCxnSpPr>
        <p:spPr>
          <a:xfrm>
            <a:off x="1575035" y="3158252"/>
            <a:ext cx="562200" cy="0"/>
          </a:xfrm>
          <a:prstGeom prst="straightConnector1">
            <a:avLst/>
          </a:prstGeom>
          <a:noFill/>
          <a:ln w="76200" cap="flat" cmpd="sng">
            <a:solidFill>
              <a:schemeClr val="lt2"/>
            </a:solidFill>
            <a:prstDash val="solid"/>
            <a:round/>
            <a:headEnd type="none" w="med" len="med"/>
            <a:tailEnd type="none" w="med" len="med"/>
          </a:ln>
        </p:spPr>
      </p:cxnSp>
      <p:grpSp>
        <p:nvGrpSpPr>
          <p:cNvPr id="12" name="Shape 12"/>
          <p:cNvGrpSpPr/>
          <p:nvPr/>
        </p:nvGrpSpPr>
        <p:grpSpPr>
          <a:xfrm>
            <a:off x="1004144" y="1022025"/>
            <a:ext cx="7136668" cy="152400"/>
            <a:chOff x="1346429" y="1011300"/>
            <a:chExt cx="6452100" cy="152400"/>
          </a:xfrm>
        </p:grpSpPr>
        <p:cxnSp>
          <p:nvCxnSpPr>
            <p:cNvPr id="13" name="Shape 13"/>
            <p:cNvCxnSpPr/>
            <p:nvPr/>
          </p:nvCxnSpPr>
          <p:spPr>
            <a:xfrm rot="10800000">
              <a:off x="1346429" y="1011300"/>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4" name="Shape 14"/>
            <p:cNvCxnSpPr/>
            <p:nvPr/>
          </p:nvCxnSpPr>
          <p:spPr>
            <a:xfrm rot="10800000">
              <a:off x="1346429" y="1163700"/>
              <a:ext cx="6452100" cy="0"/>
            </a:xfrm>
            <a:prstGeom prst="straightConnector1">
              <a:avLst/>
            </a:prstGeom>
            <a:noFill/>
            <a:ln w="9525" cap="flat" cmpd="sng">
              <a:solidFill>
                <a:schemeClr val="accent3"/>
              </a:solidFill>
              <a:prstDash val="solid"/>
              <a:round/>
              <a:headEnd type="none" w="med" len="med"/>
              <a:tailEnd type="none" w="med" len="med"/>
            </a:ln>
          </p:spPr>
        </p:cxnSp>
      </p:grpSp>
      <p:grpSp>
        <p:nvGrpSpPr>
          <p:cNvPr id="15" name="Shape 15"/>
          <p:cNvGrpSpPr/>
          <p:nvPr/>
        </p:nvGrpSpPr>
        <p:grpSpPr>
          <a:xfrm>
            <a:off x="1004151" y="3969100"/>
            <a:ext cx="7136668" cy="152400"/>
            <a:chOff x="1346435" y="3969088"/>
            <a:chExt cx="6452100" cy="152400"/>
          </a:xfrm>
        </p:grpSpPr>
        <p:cxnSp>
          <p:nvCxnSpPr>
            <p:cNvPr id="16" name="Shape 16"/>
            <p:cNvCxnSpPr/>
            <p:nvPr/>
          </p:nvCxnSpPr>
          <p:spPr>
            <a:xfrm>
              <a:off x="1346435" y="4121488"/>
              <a:ext cx="6452100" cy="0"/>
            </a:xfrm>
            <a:prstGeom prst="straightConnector1">
              <a:avLst/>
            </a:prstGeom>
            <a:noFill/>
            <a:ln w="76200" cap="flat" cmpd="sng">
              <a:solidFill>
                <a:schemeClr val="accent3"/>
              </a:solidFill>
              <a:prstDash val="solid"/>
              <a:round/>
              <a:headEnd type="none" w="med" len="med"/>
              <a:tailEnd type="none" w="med" len="med"/>
            </a:ln>
          </p:spPr>
        </p:cxnSp>
        <p:cxnSp>
          <p:nvCxnSpPr>
            <p:cNvPr id="17" name="Shape 17"/>
            <p:cNvCxnSpPr/>
            <p:nvPr/>
          </p:nvCxnSpPr>
          <p:spPr>
            <a:xfrm>
              <a:off x="1346435" y="3969088"/>
              <a:ext cx="6452100" cy="0"/>
            </a:xfrm>
            <a:prstGeom prst="straightConnector1">
              <a:avLst/>
            </a:prstGeom>
            <a:noFill/>
            <a:ln w="9525" cap="flat" cmpd="sng">
              <a:solidFill>
                <a:schemeClr val="accent3"/>
              </a:solidFill>
              <a:prstDash val="solid"/>
              <a:round/>
              <a:headEnd type="none" w="med" len="med"/>
              <a:tailEnd type="none" w="med" len="med"/>
            </a:ln>
          </p:spPr>
        </p:cxnSp>
      </p:grpSp>
      <p:sp>
        <p:nvSpPr>
          <p:cNvPr id="18" name="Shape 18"/>
          <p:cNvSpPr txBox="1">
            <a:spLocks noGrp="1"/>
          </p:cNvSpPr>
          <p:nvPr>
            <p:ph type="ctrTitle"/>
          </p:nvPr>
        </p:nvSpPr>
        <p:spPr>
          <a:xfrm>
            <a:off x="1004150" y="1751764"/>
            <a:ext cx="7136700" cy="1022400"/>
          </a:xfrm>
          <a:prstGeom prst="rect">
            <a:avLst/>
          </a:prstGeom>
        </p:spPr>
        <p:txBody>
          <a:bodyPr wrap="square" lIns="91425" tIns="91425" rIns="91425" bIns="91425" anchor="b" anchorCtr="0"/>
          <a:lstStyle>
            <a:lvl1pPr lvl="0" algn="ctr">
              <a:spcBef>
                <a:spcPts val="0"/>
              </a:spcBef>
              <a:buSzPts val="5400"/>
              <a:buNone/>
              <a:defRPr sz="5400"/>
            </a:lvl1pPr>
            <a:lvl2pPr lvl="1" algn="ctr">
              <a:spcBef>
                <a:spcPts val="0"/>
              </a:spcBef>
              <a:buSzPts val="5400"/>
              <a:buNone/>
              <a:defRPr sz="5400"/>
            </a:lvl2pPr>
            <a:lvl3pPr lvl="2" algn="ctr">
              <a:spcBef>
                <a:spcPts val="0"/>
              </a:spcBef>
              <a:buSzPts val="5400"/>
              <a:buNone/>
              <a:defRPr sz="5400"/>
            </a:lvl3pPr>
            <a:lvl4pPr lvl="3" algn="ctr">
              <a:spcBef>
                <a:spcPts val="0"/>
              </a:spcBef>
              <a:buSzPts val="5400"/>
              <a:buNone/>
              <a:defRPr sz="5400"/>
            </a:lvl4pPr>
            <a:lvl5pPr lvl="4" algn="ctr">
              <a:spcBef>
                <a:spcPts val="0"/>
              </a:spcBef>
              <a:buSzPts val="5400"/>
              <a:buNone/>
              <a:defRPr sz="5400"/>
            </a:lvl5pPr>
            <a:lvl6pPr lvl="5" algn="ctr">
              <a:spcBef>
                <a:spcPts val="0"/>
              </a:spcBef>
              <a:buSzPts val="5400"/>
              <a:buNone/>
              <a:defRPr sz="5400"/>
            </a:lvl6pPr>
            <a:lvl7pPr lvl="6" algn="ctr">
              <a:spcBef>
                <a:spcPts val="0"/>
              </a:spcBef>
              <a:buSzPts val="5400"/>
              <a:buNone/>
              <a:defRPr sz="5400"/>
            </a:lvl7pPr>
            <a:lvl8pPr lvl="7" algn="ctr">
              <a:spcBef>
                <a:spcPts val="0"/>
              </a:spcBef>
              <a:buSzPts val="5400"/>
              <a:buNone/>
              <a:defRPr sz="5400"/>
            </a:lvl8pPr>
            <a:lvl9pPr lvl="8" algn="ctr">
              <a:spcBef>
                <a:spcPts val="0"/>
              </a:spcBef>
              <a:buSzPts val="5400"/>
              <a:buNone/>
              <a:defRPr sz="5400"/>
            </a:lvl9pPr>
          </a:lstStyle>
          <a:p>
            <a:endParaRPr/>
          </a:p>
        </p:txBody>
      </p:sp>
      <p:sp>
        <p:nvSpPr>
          <p:cNvPr id="19" name="Shape 19"/>
          <p:cNvSpPr txBox="1">
            <a:spLocks noGrp="1"/>
          </p:cNvSpPr>
          <p:nvPr>
            <p:ph type="subTitle" idx="1"/>
          </p:nvPr>
        </p:nvSpPr>
        <p:spPr>
          <a:xfrm>
            <a:off x="2137225" y="2850039"/>
            <a:ext cx="4870500" cy="792600"/>
          </a:xfrm>
          <a:prstGeom prst="rect">
            <a:avLst/>
          </a:prstGeom>
        </p:spPr>
        <p:txBody>
          <a:bodyPr wrap="square" lIns="91425" tIns="91425" rIns="91425" bIns="91425" anchor="t" anchorCtr="0"/>
          <a:lstStyle>
            <a:lvl1pPr lvl="0" algn="ctr">
              <a:lnSpc>
                <a:spcPct val="100000"/>
              </a:lnSpc>
              <a:spcBef>
                <a:spcPts val="0"/>
              </a:spcBef>
              <a:spcAft>
                <a:spcPts val="0"/>
              </a:spcAft>
              <a:buSzPts val="2400"/>
              <a:buNone/>
              <a:defRPr sz="2400"/>
            </a:lvl1pPr>
            <a:lvl2pPr lvl="1" algn="ctr">
              <a:lnSpc>
                <a:spcPct val="100000"/>
              </a:lnSpc>
              <a:spcBef>
                <a:spcPts val="0"/>
              </a:spcBef>
              <a:spcAft>
                <a:spcPts val="0"/>
              </a:spcAft>
              <a:buSzPts val="2400"/>
              <a:buNone/>
              <a:defRPr sz="2400"/>
            </a:lvl2pPr>
            <a:lvl3pPr lvl="2" algn="ctr">
              <a:lnSpc>
                <a:spcPct val="100000"/>
              </a:lnSpc>
              <a:spcBef>
                <a:spcPts val="0"/>
              </a:spcBef>
              <a:spcAft>
                <a:spcPts val="0"/>
              </a:spcAft>
              <a:buSzPts val="2400"/>
              <a:buNone/>
              <a:defRPr sz="2400"/>
            </a:lvl3pPr>
            <a:lvl4pPr lvl="3" algn="ctr">
              <a:lnSpc>
                <a:spcPct val="100000"/>
              </a:lnSpc>
              <a:spcBef>
                <a:spcPts val="0"/>
              </a:spcBef>
              <a:spcAft>
                <a:spcPts val="0"/>
              </a:spcAft>
              <a:buSzPts val="2400"/>
              <a:buNone/>
              <a:defRPr sz="2400"/>
            </a:lvl4pPr>
            <a:lvl5pPr lvl="4" algn="ctr">
              <a:lnSpc>
                <a:spcPct val="100000"/>
              </a:lnSpc>
              <a:spcBef>
                <a:spcPts val="0"/>
              </a:spcBef>
              <a:spcAft>
                <a:spcPts val="0"/>
              </a:spcAft>
              <a:buSzPts val="2400"/>
              <a:buNone/>
              <a:defRPr sz="2400"/>
            </a:lvl5pPr>
            <a:lvl6pPr lvl="5" algn="ctr">
              <a:lnSpc>
                <a:spcPct val="100000"/>
              </a:lnSpc>
              <a:spcBef>
                <a:spcPts val="0"/>
              </a:spcBef>
              <a:spcAft>
                <a:spcPts val="0"/>
              </a:spcAft>
              <a:buSzPts val="2400"/>
              <a:buNone/>
              <a:defRPr sz="2400"/>
            </a:lvl6pPr>
            <a:lvl7pPr lvl="6" algn="ctr">
              <a:lnSpc>
                <a:spcPct val="100000"/>
              </a:lnSpc>
              <a:spcBef>
                <a:spcPts val="0"/>
              </a:spcBef>
              <a:spcAft>
                <a:spcPts val="0"/>
              </a:spcAft>
              <a:buSzPts val="2400"/>
              <a:buNone/>
              <a:defRPr sz="2400"/>
            </a:lvl7pPr>
            <a:lvl8pPr lvl="7" algn="ctr">
              <a:lnSpc>
                <a:spcPct val="100000"/>
              </a:lnSpc>
              <a:spcBef>
                <a:spcPts val="0"/>
              </a:spcBef>
              <a:spcAft>
                <a:spcPts val="0"/>
              </a:spcAft>
              <a:buSzPts val="2400"/>
              <a:buNone/>
              <a:defRPr sz="2400"/>
            </a:lvl8pPr>
            <a:lvl9pPr lvl="8" algn="ctr">
              <a:lnSpc>
                <a:spcPct val="100000"/>
              </a:lnSpc>
              <a:spcBef>
                <a:spcPts val="0"/>
              </a:spcBef>
              <a:spcAft>
                <a:spcPts val="0"/>
              </a:spcAft>
              <a:buSzPts val="2400"/>
              <a:buNone/>
              <a:defRPr sz="2400"/>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55"/>
        <p:cNvGrpSpPr/>
        <p:nvPr/>
      </p:nvGrpSpPr>
      <p:grpSpPr>
        <a:xfrm>
          <a:off x="0" y="0"/>
          <a:ext cx="0" cy="0"/>
          <a:chOff x="0" y="0"/>
          <a:chExt cx="0" cy="0"/>
        </a:xfrm>
      </p:grpSpPr>
      <p:sp>
        <p:nvSpPr>
          <p:cNvPr id="56" name="Shape 56"/>
          <p:cNvSpPr/>
          <p:nvPr/>
        </p:nvSpPr>
        <p:spPr>
          <a:xfrm>
            <a:off x="-75" y="5045700"/>
            <a:ext cx="9144000" cy="97800"/>
          </a:xfrm>
          <a:prstGeom prst="rect">
            <a:avLst/>
          </a:prstGeom>
          <a:solidFill>
            <a:schemeClr val="lt2"/>
          </a:solidFill>
          <a:ln>
            <a:noFill/>
          </a:ln>
        </p:spPr>
        <p:txBody>
          <a:bodyPr wrap="square" lIns="91425" tIns="91425" rIns="91425" bIns="91425" anchor="ctr" anchorCtr="0">
            <a:noAutofit/>
          </a:bodyPr>
          <a:lstStyle/>
          <a:p>
            <a:pPr marL="0" lvl="0" indent="0">
              <a:spcBef>
                <a:spcPts val="0"/>
              </a:spcBef>
              <a:buNone/>
            </a:pPr>
            <a:endParaRPr/>
          </a:p>
        </p:txBody>
      </p:sp>
      <p:sp>
        <p:nvSpPr>
          <p:cNvPr id="57" name="Shape 57"/>
          <p:cNvSpPr txBox="1">
            <a:spLocks noGrp="1"/>
          </p:cNvSpPr>
          <p:nvPr>
            <p:ph type="title"/>
          </p:nvPr>
        </p:nvSpPr>
        <p:spPr>
          <a:xfrm>
            <a:off x="311700" y="1304850"/>
            <a:ext cx="8520600" cy="1538400"/>
          </a:xfrm>
          <a:prstGeom prst="rect">
            <a:avLst/>
          </a:prstGeom>
        </p:spPr>
        <p:txBody>
          <a:bodyPr wrap="square" lIns="91425" tIns="91425" rIns="91425" bIns="91425" anchor="ctr" anchorCtr="0"/>
          <a:lstStyle>
            <a:lvl1pPr lvl="0" algn="ctr">
              <a:spcBef>
                <a:spcPts val="0"/>
              </a:spcBef>
              <a:buClr>
                <a:schemeClr val="accent3"/>
              </a:buClr>
              <a:buSzPts val="13000"/>
              <a:buNone/>
              <a:defRPr sz="13000">
                <a:solidFill>
                  <a:schemeClr val="accent3"/>
                </a:solidFill>
              </a:defRPr>
            </a:lvl1pPr>
            <a:lvl2pPr lvl="1" algn="ctr">
              <a:spcBef>
                <a:spcPts val="0"/>
              </a:spcBef>
              <a:buClr>
                <a:schemeClr val="accent3"/>
              </a:buClr>
              <a:buSzPts val="13000"/>
              <a:buNone/>
              <a:defRPr sz="13000">
                <a:solidFill>
                  <a:schemeClr val="accent3"/>
                </a:solidFill>
              </a:defRPr>
            </a:lvl2pPr>
            <a:lvl3pPr lvl="2" algn="ctr">
              <a:spcBef>
                <a:spcPts val="0"/>
              </a:spcBef>
              <a:buClr>
                <a:schemeClr val="accent3"/>
              </a:buClr>
              <a:buSzPts val="13000"/>
              <a:buNone/>
              <a:defRPr sz="13000">
                <a:solidFill>
                  <a:schemeClr val="accent3"/>
                </a:solidFill>
              </a:defRPr>
            </a:lvl3pPr>
            <a:lvl4pPr lvl="3" algn="ctr">
              <a:spcBef>
                <a:spcPts val="0"/>
              </a:spcBef>
              <a:buClr>
                <a:schemeClr val="accent3"/>
              </a:buClr>
              <a:buSzPts val="13000"/>
              <a:buNone/>
              <a:defRPr sz="13000">
                <a:solidFill>
                  <a:schemeClr val="accent3"/>
                </a:solidFill>
              </a:defRPr>
            </a:lvl4pPr>
            <a:lvl5pPr lvl="4" algn="ctr">
              <a:spcBef>
                <a:spcPts val="0"/>
              </a:spcBef>
              <a:buClr>
                <a:schemeClr val="accent3"/>
              </a:buClr>
              <a:buSzPts val="13000"/>
              <a:buNone/>
              <a:defRPr sz="13000">
                <a:solidFill>
                  <a:schemeClr val="accent3"/>
                </a:solidFill>
              </a:defRPr>
            </a:lvl5pPr>
            <a:lvl6pPr lvl="5" algn="ctr">
              <a:spcBef>
                <a:spcPts val="0"/>
              </a:spcBef>
              <a:buClr>
                <a:schemeClr val="accent3"/>
              </a:buClr>
              <a:buSzPts val="13000"/>
              <a:buNone/>
              <a:defRPr sz="13000">
                <a:solidFill>
                  <a:schemeClr val="accent3"/>
                </a:solidFill>
              </a:defRPr>
            </a:lvl6pPr>
            <a:lvl7pPr lvl="6" algn="ctr">
              <a:spcBef>
                <a:spcPts val="0"/>
              </a:spcBef>
              <a:buClr>
                <a:schemeClr val="accent3"/>
              </a:buClr>
              <a:buSzPts val="13000"/>
              <a:buNone/>
              <a:defRPr sz="13000">
                <a:solidFill>
                  <a:schemeClr val="accent3"/>
                </a:solidFill>
              </a:defRPr>
            </a:lvl7pPr>
            <a:lvl8pPr lvl="7" algn="ctr">
              <a:spcBef>
                <a:spcPts val="0"/>
              </a:spcBef>
              <a:buClr>
                <a:schemeClr val="accent3"/>
              </a:buClr>
              <a:buSzPts val="13000"/>
              <a:buNone/>
              <a:defRPr sz="13000">
                <a:solidFill>
                  <a:schemeClr val="accent3"/>
                </a:solidFill>
              </a:defRPr>
            </a:lvl8pPr>
            <a:lvl9pPr lvl="8" algn="ctr">
              <a:spcBef>
                <a:spcPts val="0"/>
              </a:spcBef>
              <a:buClr>
                <a:schemeClr val="accent3"/>
              </a:buClr>
              <a:buSzPts val="13000"/>
              <a:buNone/>
              <a:defRPr sz="13000">
                <a:solidFill>
                  <a:schemeClr val="accent3"/>
                </a:solidFill>
              </a:defRPr>
            </a:lvl9pPr>
          </a:lstStyle>
          <a:p>
            <a:endParaRPr/>
          </a:p>
        </p:txBody>
      </p:sp>
      <p:sp>
        <p:nvSpPr>
          <p:cNvPr id="58" name="Shape 58"/>
          <p:cNvSpPr txBox="1">
            <a:spLocks noGrp="1"/>
          </p:cNvSpPr>
          <p:nvPr>
            <p:ph type="body" idx="1"/>
          </p:nvPr>
        </p:nvSpPr>
        <p:spPr>
          <a:xfrm>
            <a:off x="311700" y="2995650"/>
            <a:ext cx="8520600" cy="1071600"/>
          </a:xfrm>
          <a:prstGeom prst="rect">
            <a:avLst/>
          </a:prstGeom>
        </p:spPr>
        <p:txBody>
          <a:bodyPr wrap="square" lIns="91425" tIns="91425" rIns="91425" bIns="91425" anchor="t" anchorCtr="0"/>
          <a:lstStyle>
            <a:lvl1pPr lvl="0" algn="ctr">
              <a:spcBef>
                <a:spcPts val="0"/>
              </a:spcBef>
              <a:buSzPts val="1800"/>
              <a:buChar char="●"/>
              <a:defRPr/>
            </a:lvl1pPr>
            <a:lvl2pPr lvl="1" algn="ctr">
              <a:spcBef>
                <a:spcPts val="0"/>
              </a:spcBef>
              <a:buSzPts val="1400"/>
              <a:buChar char="○"/>
              <a:defRPr/>
            </a:lvl2pPr>
            <a:lvl3pPr lvl="2" algn="ctr">
              <a:spcBef>
                <a:spcPts val="0"/>
              </a:spcBef>
              <a:buSzPts val="1400"/>
              <a:buChar char="■"/>
              <a:defRPr/>
            </a:lvl3pPr>
            <a:lvl4pPr lvl="3" algn="ctr">
              <a:spcBef>
                <a:spcPts val="0"/>
              </a:spcBef>
              <a:buSzPts val="1400"/>
              <a:buChar char="●"/>
              <a:defRPr/>
            </a:lvl4pPr>
            <a:lvl5pPr lvl="4" algn="ctr">
              <a:spcBef>
                <a:spcPts val="0"/>
              </a:spcBef>
              <a:buSzPts val="1400"/>
              <a:buChar char="○"/>
              <a:defRPr/>
            </a:lvl5pPr>
            <a:lvl6pPr lvl="5" algn="ctr">
              <a:spcBef>
                <a:spcPts val="0"/>
              </a:spcBef>
              <a:buSzPts val="1400"/>
              <a:buChar char="■"/>
              <a:defRPr/>
            </a:lvl6pPr>
            <a:lvl7pPr lvl="6" algn="ctr">
              <a:spcBef>
                <a:spcPts val="0"/>
              </a:spcBef>
              <a:buSzPts val="1400"/>
              <a:buChar char="●"/>
              <a:defRPr/>
            </a:lvl7pPr>
            <a:lvl8pPr lvl="7" algn="ctr">
              <a:spcBef>
                <a:spcPts val="0"/>
              </a:spcBef>
              <a:buSzPts val="1400"/>
              <a:buChar char="○"/>
              <a:defRPr/>
            </a:lvl8pPr>
            <a:lvl9pPr lvl="8" algn="ctr">
              <a:spcBef>
                <a:spcPts val="0"/>
              </a:spcBef>
              <a:buSzPts val="1400"/>
              <a:buChar char="■"/>
              <a:defRPr/>
            </a:lvl9pPr>
          </a:lstStyle>
          <a:p>
            <a:endParaRPr/>
          </a:p>
        </p:txBody>
      </p:sp>
      <p:sp>
        <p:nvSpPr>
          <p:cNvPr id="59" name="Shape 5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60"/>
        <p:cNvGrpSpPr/>
        <p:nvPr/>
      </p:nvGrpSpPr>
      <p:grpSpPr>
        <a:xfrm>
          <a:off x="0" y="0"/>
          <a:ext cx="0" cy="0"/>
          <a:chOff x="0" y="0"/>
          <a:chExt cx="0" cy="0"/>
        </a:xfrm>
      </p:grpSpPr>
      <p:sp>
        <p:nvSpPr>
          <p:cNvPr id="61" name="Shape 6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1"/>
        <p:cNvGrpSpPr/>
        <p:nvPr/>
      </p:nvGrpSpPr>
      <p:grpSpPr>
        <a:xfrm>
          <a:off x="0" y="0"/>
          <a:ext cx="0" cy="0"/>
          <a:chOff x="0" y="0"/>
          <a:chExt cx="0" cy="0"/>
        </a:xfrm>
      </p:grpSpPr>
      <p:sp>
        <p:nvSpPr>
          <p:cNvPr id="22" name="Shape 22"/>
          <p:cNvSpPr/>
          <p:nvPr/>
        </p:nvSpPr>
        <p:spPr>
          <a:xfrm>
            <a:off x="-50" y="2571900"/>
            <a:ext cx="9144000" cy="25716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sp>
        <p:nvSpPr>
          <p:cNvPr id="23" name="Shape 23"/>
          <p:cNvSpPr txBox="1">
            <a:spLocks noGrp="1"/>
          </p:cNvSpPr>
          <p:nvPr>
            <p:ph type="title"/>
          </p:nvPr>
        </p:nvSpPr>
        <p:spPr>
          <a:xfrm>
            <a:off x="311700" y="814800"/>
            <a:ext cx="8571300" cy="942000"/>
          </a:xfrm>
          <a:prstGeom prst="rect">
            <a:avLst/>
          </a:prstGeom>
        </p:spPr>
        <p:txBody>
          <a:bodyPr wrap="square" lIns="91425" tIns="91425" rIns="91425" bIns="91425" anchor="ctr" anchorCtr="0"/>
          <a:lstStyle>
            <a:lvl1pPr lvl="0" algn="ctr">
              <a:spcBef>
                <a:spcPts val="0"/>
              </a:spcBef>
              <a:buSzPts val="3600"/>
              <a:buNone/>
              <a:defRPr/>
            </a:lvl1pPr>
            <a:lvl2pPr lvl="1" algn="ctr">
              <a:spcBef>
                <a:spcPts val="0"/>
              </a:spcBef>
              <a:buSzPts val="3600"/>
              <a:buNone/>
              <a:defRPr/>
            </a:lvl2pPr>
            <a:lvl3pPr lvl="2" algn="ctr">
              <a:spcBef>
                <a:spcPts val="0"/>
              </a:spcBef>
              <a:buSzPts val="3600"/>
              <a:buNone/>
              <a:defRPr/>
            </a:lvl3pPr>
            <a:lvl4pPr lvl="3" algn="ctr">
              <a:spcBef>
                <a:spcPts val="0"/>
              </a:spcBef>
              <a:buSzPts val="3600"/>
              <a:buNone/>
              <a:defRPr/>
            </a:lvl4pPr>
            <a:lvl5pPr lvl="4" algn="ctr">
              <a:spcBef>
                <a:spcPts val="0"/>
              </a:spcBef>
              <a:buSzPts val="3600"/>
              <a:buNone/>
              <a:defRPr/>
            </a:lvl5pPr>
            <a:lvl6pPr lvl="5" algn="ctr">
              <a:spcBef>
                <a:spcPts val="0"/>
              </a:spcBef>
              <a:buSzPts val="3600"/>
              <a:buNone/>
              <a:defRPr/>
            </a:lvl6pPr>
            <a:lvl7pPr lvl="6" algn="ctr">
              <a:spcBef>
                <a:spcPts val="0"/>
              </a:spcBef>
              <a:buSzPts val="3600"/>
              <a:buNone/>
              <a:defRPr/>
            </a:lvl7pPr>
            <a:lvl8pPr lvl="7" algn="ctr">
              <a:spcBef>
                <a:spcPts val="0"/>
              </a:spcBef>
              <a:buSzPts val="3600"/>
              <a:buNone/>
              <a:defRPr/>
            </a:lvl8pPr>
            <a:lvl9pPr lvl="8" algn="ctr">
              <a:spcBef>
                <a:spcPts val="0"/>
              </a:spcBef>
              <a:buSzPts val="3600"/>
              <a:buNone/>
              <a:defRPr/>
            </a:lvl9pPr>
          </a:lstStyle>
          <a:p>
            <a:endParaRPr/>
          </a:p>
        </p:txBody>
      </p:sp>
      <p:sp>
        <p:nvSpPr>
          <p:cNvPr id="24" name="Shape 2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25"/>
        <p:cNvGrpSpPr/>
        <p:nvPr/>
      </p:nvGrpSpPr>
      <p:grpSpPr>
        <a:xfrm>
          <a:off x="0" y="0"/>
          <a:ext cx="0" cy="0"/>
          <a:chOff x="0" y="0"/>
          <a:chExt cx="0" cy="0"/>
        </a:xfrm>
      </p:grpSpPr>
      <p:sp>
        <p:nvSpPr>
          <p:cNvPr id="26" name="Shape 26"/>
          <p:cNvSpPr/>
          <p:nvPr/>
        </p:nvSpPr>
        <p:spPr>
          <a:xfrm>
            <a:off x="-75" y="5045700"/>
            <a:ext cx="9144000" cy="978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sp>
        <p:nvSpPr>
          <p:cNvPr id="27" name="Shape 27"/>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28" name="Shape 28"/>
          <p:cNvSpPr txBox="1">
            <a:spLocks noGrp="1"/>
          </p:cNvSpPr>
          <p:nvPr>
            <p:ph type="body" idx="1"/>
          </p:nvPr>
        </p:nvSpPr>
        <p:spPr>
          <a:xfrm>
            <a:off x="311700" y="1266325"/>
            <a:ext cx="8520600" cy="3302700"/>
          </a:xfrm>
          <a:prstGeom prst="rect">
            <a:avLst/>
          </a:prstGeom>
        </p:spPr>
        <p:txBody>
          <a:bodyPr wrap="square" lIns="91425" tIns="91425" rIns="91425" bIns="91425" anchor="t" anchorCtr="0"/>
          <a:lstStyle>
            <a:lvl1pPr lvl="0">
              <a:spcBef>
                <a:spcPts val="0"/>
              </a:spcBef>
              <a:buSzPts val="1800"/>
              <a:buChar char="●"/>
              <a:defRPr/>
            </a:lvl1pPr>
            <a:lvl2pPr lvl="1">
              <a:spcBef>
                <a:spcPts val="0"/>
              </a:spcBef>
              <a:buSzPts val="1400"/>
              <a:buChar char="○"/>
              <a:defRPr/>
            </a:lvl2pPr>
            <a:lvl3pPr lvl="2">
              <a:spcBef>
                <a:spcPts val="0"/>
              </a:spcBef>
              <a:buSzPts val="1400"/>
              <a:buChar char="■"/>
              <a:defRPr/>
            </a:lvl3pPr>
            <a:lvl4pPr lvl="3">
              <a:spcBef>
                <a:spcPts val="0"/>
              </a:spcBef>
              <a:buSzPts val="1400"/>
              <a:buChar char="●"/>
              <a:defRPr/>
            </a:lvl4pPr>
            <a:lvl5pPr lvl="4">
              <a:spcBef>
                <a:spcPts val="0"/>
              </a:spcBef>
              <a:buSzPts val="1400"/>
              <a:buChar char="○"/>
              <a:defRPr/>
            </a:lvl5pPr>
            <a:lvl6pPr lvl="5">
              <a:spcBef>
                <a:spcPts val="0"/>
              </a:spcBef>
              <a:buSzPts val="1400"/>
              <a:buChar char="■"/>
              <a:defRPr/>
            </a:lvl6pPr>
            <a:lvl7pPr lvl="6">
              <a:spcBef>
                <a:spcPts val="0"/>
              </a:spcBef>
              <a:buSzPts val="1400"/>
              <a:buChar char="●"/>
              <a:defRPr/>
            </a:lvl7pPr>
            <a:lvl8pPr lvl="7">
              <a:spcBef>
                <a:spcPts val="0"/>
              </a:spcBef>
              <a:buSzPts val="1400"/>
              <a:buChar char="○"/>
              <a:defRPr/>
            </a:lvl8pPr>
            <a:lvl9pPr lvl="8">
              <a:spcBef>
                <a:spcPts val="0"/>
              </a:spcBef>
              <a:buSzPts val="1400"/>
              <a:buChar char="■"/>
              <a:defRPr/>
            </a:lvl9pPr>
          </a:lstStyle>
          <a:p>
            <a:endParaRPr/>
          </a:p>
        </p:txBody>
      </p:sp>
      <p:sp>
        <p:nvSpPr>
          <p:cNvPr id="29" name="Shape 2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32" name="Shape 32"/>
          <p:cNvSpPr txBox="1">
            <a:spLocks noGrp="1"/>
          </p:cNvSpPr>
          <p:nvPr>
            <p:ph type="body" idx="1"/>
          </p:nvPr>
        </p:nvSpPr>
        <p:spPr>
          <a:xfrm>
            <a:off x="311700" y="1266175"/>
            <a:ext cx="3999900" cy="33027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3" name="Shape 33"/>
          <p:cNvSpPr txBox="1">
            <a:spLocks noGrp="1"/>
          </p:cNvSpPr>
          <p:nvPr>
            <p:ph type="body" idx="2"/>
          </p:nvPr>
        </p:nvSpPr>
        <p:spPr>
          <a:xfrm>
            <a:off x="4832400" y="1266175"/>
            <a:ext cx="3999900" cy="3302700"/>
          </a:xfrm>
          <a:prstGeom prst="rect">
            <a:avLst/>
          </a:prstGeom>
        </p:spPr>
        <p:txBody>
          <a:bodyPr wrap="square" lIns="91425" tIns="91425" rIns="91425" bIns="91425" anchor="t" anchorCtr="0"/>
          <a:lstStyle>
            <a:lvl1pPr lvl="0">
              <a:spcBef>
                <a:spcPts val="0"/>
              </a:spcBef>
              <a:buSzPts val="1400"/>
              <a:buChar char="●"/>
              <a:defRPr sz="14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34" name="Shape 3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311700" y="445025"/>
            <a:ext cx="8520600" cy="707400"/>
          </a:xfrm>
          <a:prstGeom prst="rect">
            <a:avLst/>
          </a:prstGeom>
        </p:spPr>
        <p:txBody>
          <a:bodyPr wrap="square" lIns="91425" tIns="91425" rIns="91425" bIns="91425" anchor="t" anchorCtr="0"/>
          <a:lstStyle>
            <a:lvl1pPr lvl="0">
              <a:spcBef>
                <a:spcPts val="0"/>
              </a:spcBef>
              <a:buSzPts val="3600"/>
              <a:buNone/>
              <a:defRPr/>
            </a:lvl1pPr>
            <a:lvl2pPr lvl="1">
              <a:spcBef>
                <a:spcPts val="0"/>
              </a:spcBef>
              <a:buSzPts val="3600"/>
              <a:buNone/>
              <a:defRPr/>
            </a:lvl2pPr>
            <a:lvl3pPr lvl="2">
              <a:spcBef>
                <a:spcPts val="0"/>
              </a:spcBef>
              <a:buSzPts val="3600"/>
              <a:buNone/>
              <a:defRPr/>
            </a:lvl3pPr>
            <a:lvl4pPr lvl="3">
              <a:spcBef>
                <a:spcPts val="0"/>
              </a:spcBef>
              <a:buSzPts val="3600"/>
              <a:buNone/>
              <a:defRPr/>
            </a:lvl4pPr>
            <a:lvl5pPr lvl="4">
              <a:spcBef>
                <a:spcPts val="0"/>
              </a:spcBef>
              <a:buSzPts val="3600"/>
              <a:buNone/>
              <a:defRPr/>
            </a:lvl5pPr>
            <a:lvl6pPr lvl="5">
              <a:spcBef>
                <a:spcPts val="0"/>
              </a:spcBef>
              <a:buSzPts val="3600"/>
              <a:buNone/>
              <a:defRPr/>
            </a:lvl6pPr>
            <a:lvl7pPr lvl="6">
              <a:spcBef>
                <a:spcPts val="0"/>
              </a:spcBef>
              <a:buSzPts val="3600"/>
              <a:buNone/>
              <a:defRPr/>
            </a:lvl7pPr>
            <a:lvl8pPr lvl="7">
              <a:spcBef>
                <a:spcPts val="0"/>
              </a:spcBef>
              <a:buSzPts val="3600"/>
              <a:buNone/>
              <a:defRPr/>
            </a:lvl8pPr>
            <a:lvl9pPr lvl="8">
              <a:spcBef>
                <a:spcPts val="0"/>
              </a:spcBef>
              <a:buSzPts val="3600"/>
              <a:buNone/>
              <a:defRPr/>
            </a:lvl9pPr>
          </a:lstStyle>
          <a:p>
            <a:endParaRPr/>
          </a:p>
        </p:txBody>
      </p:sp>
      <p:sp>
        <p:nvSpPr>
          <p:cNvPr id="37" name="Shape 37"/>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8"/>
        <p:cNvGrpSpPr/>
        <p:nvPr/>
      </p:nvGrpSpPr>
      <p:grpSpPr>
        <a:xfrm>
          <a:off x="0" y="0"/>
          <a:ext cx="0" cy="0"/>
          <a:chOff x="0" y="0"/>
          <a:chExt cx="0" cy="0"/>
        </a:xfrm>
      </p:grpSpPr>
      <p:sp>
        <p:nvSpPr>
          <p:cNvPr id="39" name="Shape 39"/>
          <p:cNvSpPr txBox="1">
            <a:spLocks noGrp="1"/>
          </p:cNvSpPr>
          <p:nvPr>
            <p:ph type="title"/>
          </p:nvPr>
        </p:nvSpPr>
        <p:spPr>
          <a:xfrm>
            <a:off x="311700" y="555600"/>
            <a:ext cx="2808000" cy="755700"/>
          </a:xfrm>
          <a:prstGeom prst="rect">
            <a:avLst/>
          </a:prstGeom>
        </p:spPr>
        <p:txBody>
          <a:bodyPr wrap="square" lIns="91425" tIns="91425" rIns="91425" bIns="91425" anchor="b" anchorCtr="0"/>
          <a:lstStyle>
            <a:lvl1pPr lvl="0">
              <a:spcBef>
                <a:spcPts val="0"/>
              </a:spcBef>
              <a:buSzPts val="2400"/>
              <a:buNone/>
              <a:defRPr sz="2400"/>
            </a:lvl1pPr>
            <a:lvl2pPr lvl="1">
              <a:spcBef>
                <a:spcPts val="0"/>
              </a:spcBef>
              <a:buSzPts val="2400"/>
              <a:buNone/>
              <a:defRPr sz="2400"/>
            </a:lvl2pPr>
            <a:lvl3pPr lvl="2">
              <a:spcBef>
                <a:spcPts val="0"/>
              </a:spcBef>
              <a:buSzPts val="2400"/>
              <a:buNone/>
              <a:defRPr sz="2400"/>
            </a:lvl3pPr>
            <a:lvl4pPr lvl="3">
              <a:spcBef>
                <a:spcPts val="0"/>
              </a:spcBef>
              <a:buSzPts val="2400"/>
              <a:buNone/>
              <a:defRPr sz="2400"/>
            </a:lvl4pPr>
            <a:lvl5pPr lvl="4">
              <a:spcBef>
                <a:spcPts val="0"/>
              </a:spcBef>
              <a:buSzPts val="2400"/>
              <a:buNone/>
              <a:defRPr sz="2400"/>
            </a:lvl5pPr>
            <a:lvl6pPr lvl="5">
              <a:spcBef>
                <a:spcPts val="0"/>
              </a:spcBef>
              <a:buSzPts val="2400"/>
              <a:buNone/>
              <a:defRPr sz="2400"/>
            </a:lvl6pPr>
            <a:lvl7pPr lvl="6">
              <a:spcBef>
                <a:spcPts val="0"/>
              </a:spcBef>
              <a:buSzPts val="2400"/>
              <a:buNone/>
              <a:defRPr sz="2400"/>
            </a:lvl7pPr>
            <a:lvl8pPr lvl="7">
              <a:spcBef>
                <a:spcPts val="0"/>
              </a:spcBef>
              <a:buSzPts val="2400"/>
              <a:buNone/>
              <a:defRPr sz="2400"/>
            </a:lvl8pPr>
            <a:lvl9pPr lvl="8">
              <a:spcBef>
                <a:spcPts val="0"/>
              </a:spcBef>
              <a:buSzPts val="2400"/>
              <a:buNone/>
              <a:defRPr sz="2400"/>
            </a:lvl9pPr>
          </a:lstStyle>
          <a:p>
            <a:endParaRPr/>
          </a:p>
        </p:txBody>
      </p:sp>
      <p:sp>
        <p:nvSpPr>
          <p:cNvPr id="40" name="Shape 40"/>
          <p:cNvSpPr txBox="1">
            <a:spLocks noGrp="1"/>
          </p:cNvSpPr>
          <p:nvPr>
            <p:ph type="body" idx="1"/>
          </p:nvPr>
        </p:nvSpPr>
        <p:spPr>
          <a:xfrm>
            <a:off x="311700" y="1389600"/>
            <a:ext cx="2808000" cy="3179400"/>
          </a:xfrm>
          <a:prstGeom prst="rect">
            <a:avLst/>
          </a:prstGeom>
        </p:spPr>
        <p:txBody>
          <a:bodyPr wrap="square" lIns="91425" tIns="91425" rIns="91425" bIns="91425" anchor="t" anchorCtr="0"/>
          <a:lstStyle>
            <a:lvl1pPr lvl="0">
              <a:spcBef>
                <a:spcPts val="0"/>
              </a:spcBef>
              <a:buSzPts val="1200"/>
              <a:buChar char="●"/>
              <a:defRPr sz="1200"/>
            </a:lvl1pPr>
            <a:lvl2pPr lvl="1">
              <a:spcBef>
                <a:spcPts val="0"/>
              </a:spcBef>
              <a:buSzPts val="1200"/>
              <a:buChar char="○"/>
              <a:defRPr sz="1200"/>
            </a:lvl2pPr>
            <a:lvl3pPr lvl="2">
              <a:spcBef>
                <a:spcPts val="0"/>
              </a:spcBef>
              <a:buSzPts val="1200"/>
              <a:buChar char="■"/>
              <a:defRPr sz="1200"/>
            </a:lvl3pPr>
            <a:lvl4pPr lvl="3">
              <a:spcBef>
                <a:spcPts val="0"/>
              </a:spcBef>
              <a:buSzPts val="1200"/>
              <a:buChar char="●"/>
              <a:defRPr sz="1200"/>
            </a:lvl4pPr>
            <a:lvl5pPr lvl="4">
              <a:spcBef>
                <a:spcPts val="0"/>
              </a:spcBef>
              <a:buSzPts val="1200"/>
              <a:buChar char="○"/>
              <a:defRPr sz="1200"/>
            </a:lvl5pPr>
            <a:lvl6pPr lvl="5">
              <a:spcBef>
                <a:spcPts val="0"/>
              </a:spcBef>
              <a:buSzPts val="1200"/>
              <a:buChar char="■"/>
              <a:defRPr sz="1200"/>
            </a:lvl6pPr>
            <a:lvl7pPr lvl="6">
              <a:spcBef>
                <a:spcPts val="0"/>
              </a:spcBef>
              <a:buSzPts val="1200"/>
              <a:buChar char="●"/>
              <a:defRPr sz="1200"/>
            </a:lvl7pPr>
            <a:lvl8pPr lvl="7">
              <a:spcBef>
                <a:spcPts val="0"/>
              </a:spcBef>
              <a:buSzPts val="1200"/>
              <a:buChar char="○"/>
              <a:defRPr sz="1200"/>
            </a:lvl8pPr>
            <a:lvl9pPr lvl="8">
              <a:spcBef>
                <a:spcPts val="0"/>
              </a:spcBef>
              <a:buSzPts val="1200"/>
              <a:buChar char="■"/>
              <a:defRPr sz="1200"/>
            </a:lvl9pPr>
          </a:lstStyle>
          <a:p>
            <a:endParaRPr/>
          </a:p>
        </p:txBody>
      </p:sp>
      <p:sp>
        <p:nvSpPr>
          <p:cNvPr id="41" name="Shape 4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6"/>
        </a:solidFill>
        <a:effectLst/>
      </p:bgPr>
    </p:bg>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526350"/>
            <a:ext cx="5613600" cy="4090800"/>
          </a:xfrm>
          <a:prstGeom prst="rect">
            <a:avLst/>
          </a:prstGeom>
        </p:spPr>
        <p:txBody>
          <a:bodyPr wrap="square" lIns="91425" tIns="91425" rIns="91425" bIns="91425" anchor="ctr" anchorCtr="0"/>
          <a:lstStyle>
            <a:lvl1pPr lvl="0">
              <a:spcBef>
                <a:spcPts val="0"/>
              </a:spcBef>
              <a:buClr>
                <a:schemeClr val="dk2"/>
              </a:buClr>
              <a:buSzPts val="5400"/>
              <a:buNone/>
              <a:defRPr sz="5400" b="0">
                <a:solidFill>
                  <a:schemeClr val="dk2"/>
                </a:solidFill>
              </a:defRPr>
            </a:lvl1pPr>
            <a:lvl2pPr lvl="1">
              <a:spcBef>
                <a:spcPts val="0"/>
              </a:spcBef>
              <a:buClr>
                <a:schemeClr val="dk2"/>
              </a:buClr>
              <a:buSzPts val="5400"/>
              <a:buNone/>
              <a:defRPr sz="5400" b="0">
                <a:solidFill>
                  <a:schemeClr val="dk2"/>
                </a:solidFill>
              </a:defRPr>
            </a:lvl2pPr>
            <a:lvl3pPr lvl="2">
              <a:spcBef>
                <a:spcPts val="0"/>
              </a:spcBef>
              <a:buClr>
                <a:schemeClr val="dk2"/>
              </a:buClr>
              <a:buSzPts val="5400"/>
              <a:buNone/>
              <a:defRPr sz="5400" b="0">
                <a:solidFill>
                  <a:schemeClr val="dk2"/>
                </a:solidFill>
              </a:defRPr>
            </a:lvl3pPr>
            <a:lvl4pPr lvl="3">
              <a:spcBef>
                <a:spcPts val="0"/>
              </a:spcBef>
              <a:buClr>
                <a:schemeClr val="dk2"/>
              </a:buClr>
              <a:buSzPts val="5400"/>
              <a:buNone/>
              <a:defRPr sz="5400" b="0">
                <a:solidFill>
                  <a:schemeClr val="dk2"/>
                </a:solidFill>
              </a:defRPr>
            </a:lvl4pPr>
            <a:lvl5pPr lvl="4">
              <a:spcBef>
                <a:spcPts val="0"/>
              </a:spcBef>
              <a:buClr>
                <a:schemeClr val="dk2"/>
              </a:buClr>
              <a:buSzPts val="5400"/>
              <a:buNone/>
              <a:defRPr sz="5400" b="0">
                <a:solidFill>
                  <a:schemeClr val="dk2"/>
                </a:solidFill>
              </a:defRPr>
            </a:lvl5pPr>
            <a:lvl6pPr lvl="5">
              <a:spcBef>
                <a:spcPts val="0"/>
              </a:spcBef>
              <a:buClr>
                <a:schemeClr val="dk2"/>
              </a:buClr>
              <a:buSzPts val="5400"/>
              <a:buNone/>
              <a:defRPr sz="5400" b="0">
                <a:solidFill>
                  <a:schemeClr val="dk2"/>
                </a:solidFill>
              </a:defRPr>
            </a:lvl6pPr>
            <a:lvl7pPr lvl="6">
              <a:spcBef>
                <a:spcPts val="0"/>
              </a:spcBef>
              <a:buClr>
                <a:schemeClr val="dk2"/>
              </a:buClr>
              <a:buSzPts val="5400"/>
              <a:buNone/>
              <a:defRPr sz="5400" b="0">
                <a:solidFill>
                  <a:schemeClr val="dk2"/>
                </a:solidFill>
              </a:defRPr>
            </a:lvl7pPr>
            <a:lvl8pPr lvl="7">
              <a:spcBef>
                <a:spcPts val="0"/>
              </a:spcBef>
              <a:buClr>
                <a:schemeClr val="dk2"/>
              </a:buClr>
              <a:buSzPts val="5400"/>
              <a:buNone/>
              <a:defRPr sz="5400" b="0">
                <a:solidFill>
                  <a:schemeClr val="dk2"/>
                </a:solidFill>
              </a:defRPr>
            </a:lvl8pPr>
            <a:lvl9pPr lvl="8">
              <a:spcBef>
                <a:spcPts val="0"/>
              </a:spcBef>
              <a:buClr>
                <a:schemeClr val="dk2"/>
              </a:buClr>
              <a:buSzPts val="5400"/>
              <a:buNone/>
              <a:defRPr sz="5400" b="0">
                <a:solidFill>
                  <a:schemeClr val="dk2"/>
                </a:solidFill>
              </a:defRPr>
            </a:lvl9pPr>
          </a:lstStyle>
          <a:p>
            <a:endParaRPr/>
          </a:p>
        </p:txBody>
      </p:sp>
      <p:sp>
        <p:nvSpPr>
          <p:cNvPr id="44" name="Shape 4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a:off x="4572000" y="0"/>
            <a:ext cx="4572000" cy="5143500"/>
          </a:xfrm>
          <a:prstGeom prst="rect">
            <a:avLst/>
          </a:prstGeom>
          <a:solidFill>
            <a:schemeClr val="accent3"/>
          </a:solidFill>
          <a:ln>
            <a:noFill/>
          </a:ln>
        </p:spPr>
        <p:txBody>
          <a:bodyPr wrap="square" lIns="91425" tIns="91425" rIns="91425" bIns="91425" anchor="ctr" anchorCtr="0">
            <a:noAutofit/>
          </a:bodyPr>
          <a:lstStyle/>
          <a:p>
            <a:pPr marL="0" lvl="0" indent="0">
              <a:spcBef>
                <a:spcPts val="0"/>
              </a:spcBef>
              <a:buNone/>
            </a:pPr>
            <a:endParaRPr/>
          </a:p>
        </p:txBody>
      </p:sp>
      <p:cxnSp>
        <p:nvCxnSpPr>
          <p:cNvPr id="47" name="Shape 47"/>
          <p:cNvCxnSpPr/>
          <p:nvPr/>
        </p:nvCxnSpPr>
        <p:spPr>
          <a:xfrm>
            <a:off x="5029675" y="4495500"/>
            <a:ext cx="468300" cy="0"/>
          </a:xfrm>
          <a:prstGeom prst="straightConnector1">
            <a:avLst/>
          </a:prstGeom>
          <a:noFill/>
          <a:ln w="19050" cap="flat" cmpd="sng">
            <a:solidFill>
              <a:schemeClr val="lt1"/>
            </a:solidFill>
            <a:prstDash val="solid"/>
            <a:round/>
            <a:headEnd type="none" w="med" len="med"/>
            <a:tailEnd type="none" w="med" len="med"/>
          </a:ln>
        </p:spPr>
      </p:cxnSp>
      <p:sp>
        <p:nvSpPr>
          <p:cNvPr id="48" name="Shape 48"/>
          <p:cNvSpPr txBox="1">
            <a:spLocks noGrp="1"/>
          </p:cNvSpPr>
          <p:nvPr>
            <p:ph type="title"/>
          </p:nvPr>
        </p:nvSpPr>
        <p:spPr>
          <a:xfrm>
            <a:off x="265500" y="1039675"/>
            <a:ext cx="4045200" cy="1675800"/>
          </a:xfrm>
          <a:prstGeom prst="rect">
            <a:avLst/>
          </a:prstGeom>
        </p:spPr>
        <p:txBody>
          <a:bodyPr wrap="square" lIns="91425" tIns="91425" rIns="91425" bIns="91425" anchor="b" anchorCtr="0"/>
          <a:lstStyle>
            <a:lvl1pPr lvl="0" algn="ctr">
              <a:spcBef>
                <a:spcPts val="0"/>
              </a:spcBef>
              <a:buSzPts val="4200"/>
              <a:buNone/>
              <a:defRPr sz="4200"/>
            </a:lvl1pPr>
            <a:lvl2pPr lvl="1" algn="ctr">
              <a:spcBef>
                <a:spcPts val="0"/>
              </a:spcBef>
              <a:buSzPts val="4200"/>
              <a:buNone/>
              <a:defRPr sz="4200"/>
            </a:lvl2pPr>
            <a:lvl3pPr lvl="2" algn="ctr">
              <a:spcBef>
                <a:spcPts val="0"/>
              </a:spcBef>
              <a:buSzPts val="4200"/>
              <a:buNone/>
              <a:defRPr sz="4200"/>
            </a:lvl3pPr>
            <a:lvl4pPr lvl="3" algn="ctr">
              <a:spcBef>
                <a:spcPts val="0"/>
              </a:spcBef>
              <a:buSzPts val="4200"/>
              <a:buNone/>
              <a:defRPr sz="4200"/>
            </a:lvl4pPr>
            <a:lvl5pPr lvl="4" algn="ctr">
              <a:spcBef>
                <a:spcPts val="0"/>
              </a:spcBef>
              <a:buSzPts val="4200"/>
              <a:buNone/>
              <a:defRPr sz="4200"/>
            </a:lvl5pPr>
            <a:lvl6pPr lvl="5" algn="ctr">
              <a:spcBef>
                <a:spcPts val="0"/>
              </a:spcBef>
              <a:buSzPts val="4200"/>
              <a:buNone/>
              <a:defRPr sz="4200"/>
            </a:lvl6pPr>
            <a:lvl7pPr lvl="6" algn="ctr">
              <a:spcBef>
                <a:spcPts val="0"/>
              </a:spcBef>
              <a:buSzPts val="4200"/>
              <a:buNone/>
              <a:defRPr sz="4200"/>
            </a:lvl7pPr>
            <a:lvl8pPr lvl="7" algn="ctr">
              <a:spcBef>
                <a:spcPts val="0"/>
              </a:spcBef>
              <a:buSzPts val="4200"/>
              <a:buNone/>
              <a:defRPr sz="4200"/>
            </a:lvl8pPr>
            <a:lvl9pPr lvl="8" algn="ctr">
              <a:spcBef>
                <a:spcPts val="0"/>
              </a:spcBef>
              <a:buSzPts val="4200"/>
              <a:buNone/>
              <a:defRPr sz="4200"/>
            </a:lvl9pPr>
          </a:lstStyle>
          <a:p>
            <a:endParaRPr/>
          </a:p>
        </p:txBody>
      </p:sp>
      <p:sp>
        <p:nvSpPr>
          <p:cNvPr id="49" name="Shape 49"/>
          <p:cNvSpPr txBox="1">
            <a:spLocks noGrp="1"/>
          </p:cNvSpPr>
          <p:nvPr>
            <p:ph type="subTitle" idx="1"/>
          </p:nvPr>
        </p:nvSpPr>
        <p:spPr>
          <a:xfrm>
            <a:off x="265500" y="2726875"/>
            <a:ext cx="4045200" cy="1235100"/>
          </a:xfrm>
          <a:prstGeom prst="rect">
            <a:avLst/>
          </a:prstGeom>
        </p:spPr>
        <p:txBody>
          <a:bodyPr wrap="square" lIns="91425" tIns="91425" rIns="91425" bIns="91425" anchor="t" anchorCtr="0"/>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50" name="Shape 50"/>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lt1"/>
              </a:buClr>
              <a:buSzPts val="1800"/>
              <a:buChar char="●"/>
              <a:defRPr>
                <a:solidFill>
                  <a:schemeClr val="lt1"/>
                </a:solidFill>
              </a:defRPr>
            </a:lvl1pPr>
            <a:lvl2pPr lvl="1">
              <a:spcBef>
                <a:spcPts val="0"/>
              </a:spcBef>
              <a:buClr>
                <a:schemeClr val="lt1"/>
              </a:buClr>
              <a:buSzPts val="1400"/>
              <a:buChar char="○"/>
              <a:defRPr>
                <a:solidFill>
                  <a:schemeClr val="lt1"/>
                </a:solidFill>
              </a:defRPr>
            </a:lvl2pPr>
            <a:lvl3pPr lvl="2">
              <a:spcBef>
                <a:spcPts val="0"/>
              </a:spcBef>
              <a:buClr>
                <a:schemeClr val="lt1"/>
              </a:buClr>
              <a:buSzPts val="1400"/>
              <a:buChar char="■"/>
              <a:defRPr>
                <a:solidFill>
                  <a:schemeClr val="lt1"/>
                </a:solidFill>
              </a:defRPr>
            </a:lvl3pPr>
            <a:lvl4pPr lvl="3">
              <a:spcBef>
                <a:spcPts val="0"/>
              </a:spcBef>
              <a:buClr>
                <a:schemeClr val="lt1"/>
              </a:buClr>
              <a:buSzPts val="1400"/>
              <a:buChar char="●"/>
              <a:defRPr>
                <a:solidFill>
                  <a:schemeClr val="lt1"/>
                </a:solidFill>
              </a:defRPr>
            </a:lvl4pPr>
            <a:lvl5pPr lvl="4">
              <a:spcBef>
                <a:spcPts val="0"/>
              </a:spcBef>
              <a:buClr>
                <a:schemeClr val="lt1"/>
              </a:buClr>
              <a:buSzPts val="1400"/>
              <a:buChar char="○"/>
              <a:defRPr>
                <a:solidFill>
                  <a:schemeClr val="lt1"/>
                </a:solidFill>
              </a:defRPr>
            </a:lvl5pPr>
            <a:lvl6pPr lvl="5">
              <a:spcBef>
                <a:spcPts val="0"/>
              </a:spcBef>
              <a:buClr>
                <a:schemeClr val="lt1"/>
              </a:buClr>
              <a:buSzPts val="1400"/>
              <a:buChar char="■"/>
              <a:defRPr>
                <a:solidFill>
                  <a:schemeClr val="lt1"/>
                </a:solidFill>
              </a:defRPr>
            </a:lvl6pPr>
            <a:lvl7pPr lvl="6">
              <a:spcBef>
                <a:spcPts val="0"/>
              </a:spcBef>
              <a:buClr>
                <a:schemeClr val="lt1"/>
              </a:buClr>
              <a:buSzPts val="1400"/>
              <a:buChar char="●"/>
              <a:defRPr>
                <a:solidFill>
                  <a:schemeClr val="lt1"/>
                </a:solidFill>
              </a:defRPr>
            </a:lvl7pPr>
            <a:lvl8pPr lvl="7">
              <a:spcBef>
                <a:spcPts val="0"/>
              </a:spcBef>
              <a:buClr>
                <a:schemeClr val="lt1"/>
              </a:buClr>
              <a:buSzPts val="1400"/>
              <a:buChar char="○"/>
              <a:defRPr>
                <a:solidFill>
                  <a:schemeClr val="lt1"/>
                </a:solidFill>
              </a:defRPr>
            </a:lvl8pPr>
            <a:lvl9pPr lvl="8">
              <a:spcBef>
                <a:spcPts val="0"/>
              </a:spcBef>
              <a:buClr>
                <a:schemeClr val="lt1"/>
              </a:buClr>
              <a:buSzPts val="1400"/>
              <a:buChar char="■"/>
              <a:defRPr>
                <a:solidFill>
                  <a:schemeClr val="lt1"/>
                </a:solidFill>
              </a:defRPr>
            </a:lvl9pPr>
          </a:lstStyle>
          <a:p>
            <a:endParaRPr/>
          </a:p>
        </p:txBody>
      </p:sp>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311700" y="4230725"/>
            <a:ext cx="5998800" cy="598800"/>
          </a:xfrm>
          <a:prstGeom prst="rect">
            <a:avLst/>
          </a:prstGeom>
        </p:spPr>
        <p:txBody>
          <a:bodyPr wrap="square" lIns="91425" tIns="91425" rIns="91425" bIns="91425" anchor="ctr" anchorCtr="0"/>
          <a:lstStyle>
            <a:lvl1pPr lvl="0">
              <a:lnSpc>
                <a:spcPct val="100000"/>
              </a:lnSpc>
              <a:spcBef>
                <a:spcPts val="0"/>
              </a:spcBef>
              <a:spcAft>
                <a:spcPts val="0"/>
              </a:spcAft>
              <a:buSzPts val="2400"/>
              <a:buFont typeface="PT Sans Narrow"/>
              <a:buNone/>
              <a:defRPr sz="2400">
                <a:latin typeface="PT Sans Narrow"/>
                <a:ea typeface="PT Sans Narrow"/>
                <a:cs typeface="PT Sans Narrow"/>
                <a:sym typeface="PT Sans Narrow"/>
              </a:defRPr>
            </a:lvl1pPr>
          </a:lstStyle>
          <a:p>
            <a:endParaRPr/>
          </a:p>
        </p:txBody>
      </p:sp>
      <p:sp>
        <p:nvSpPr>
          <p:cNvPr id="54" name="Shape 54"/>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marL="0" lvl="0" indent="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tropic">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707400"/>
          </a:xfrm>
          <a:prstGeom prst="rect">
            <a:avLst/>
          </a:prstGeom>
          <a:noFill/>
          <a:ln>
            <a:noFill/>
          </a:ln>
        </p:spPr>
        <p:txBody>
          <a:bodyPr wrap="square" lIns="91425" tIns="91425" rIns="91425" bIns="91425" anchor="t" anchorCtr="0"/>
          <a:lstStyle>
            <a:lvl1pPr lvl="0">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1pPr>
            <a:lvl2pPr lvl="1">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2pPr>
            <a:lvl3pPr lvl="2">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3pPr>
            <a:lvl4pPr lvl="3">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4pPr>
            <a:lvl5pPr lvl="4">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5pPr>
            <a:lvl6pPr lvl="5">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6pPr>
            <a:lvl7pPr lvl="6">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7pPr>
            <a:lvl8pPr lvl="7">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8pPr>
            <a:lvl9pPr lvl="8">
              <a:spcBef>
                <a:spcPts val="0"/>
              </a:spcBef>
              <a:buClr>
                <a:schemeClr val="accent1"/>
              </a:buClr>
              <a:buSzPts val="3600"/>
              <a:buFont typeface="PT Sans Narrow"/>
              <a:buNone/>
              <a:defRPr sz="3600" b="1">
                <a:solidFill>
                  <a:schemeClr val="accent1"/>
                </a:solidFill>
                <a:latin typeface="PT Sans Narrow"/>
                <a:ea typeface="PT Sans Narrow"/>
                <a:cs typeface="PT Sans Narrow"/>
                <a:sym typeface="PT Sans Narrow"/>
              </a:defRPr>
            </a:lvl9pPr>
          </a:lstStyle>
          <a:p>
            <a:endParaRPr/>
          </a:p>
        </p:txBody>
      </p:sp>
      <p:sp>
        <p:nvSpPr>
          <p:cNvPr id="7" name="Shape 7"/>
          <p:cNvSpPr txBox="1">
            <a:spLocks noGrp="1"/>
          </p:cNvSpPr>
          <p:nvPr>
            <p:ph type="body" idx="1"/>
          </p:nvPr>
        </p:nvSpPr>
        <p:spPr>
          <a:xfrm>
            <a:off x="311700" y="1266325"/>
            <a:ext cx="8520600" cy="33027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ts val="1800"/>
              <a:buFont typeface="Open Sans"/>
              <a:buChar char="●"/>
              <a:defRPr sz="1800">
                <a:solidFill>
                  <a:schemeClr val="dk2"/>
                </a:solidFill>
                <a:latin typeface="Open Sans"/>
                <a:ea typeface="Open Sans"/>
                <a:cs typeface="Open Sans"/>
                <a:sym typeface="Open Sans"/>
              </a:defRPr>
            </a:lvl1pPr>
            <a:lvl2pPr lvl="1">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2pPr>
            <a:lvl3pPr lvl="2">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3pPr>
            <a:lvl4pPr lvl="3">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4pPr>
            <a:lvl5pPr lvl="4">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5pPr>
            <a:lvl6pPr lvl="5">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6pPr>
            <a:lvl7pPr lvl="6">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7pPr>
            <a:lvl8pPr lvl="7">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8pPr>
            <a:lvl9pPr lvl="8">
              <a:lnSpc>
                <a:spcPct val="115000"/>
              </a:lnSpc>
              <a:spcBef>
                <a:spcPts val="0"/>
              </a:spcBef>
              <a:spcAft>
                <a:spcPts val="1600"/>
              </a:spcAft>
              <a:buClr>
                <a:schemeClr val="dk2"/>
              </a:buClr>
              <a:buSzPts val="1400"/>
              <a:buFont typeface="Open Sans"/>
              <a:buChar char="■"/>
              <a:defRPr>
                <a:solidFill>
                  <a:schemeClr val="dk2"/>
                </a:solidFill>
                <a:latin typeface="Open Sans"/>
                <a:ea typeface="Open Sans"/>
                <a:cs typeface="Open Sans"/>
                <a:sym typeface="Open Sans"/>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marL="0" lvl="0" indent="0" algn="r">
              <a:spcBef>
                <a:spcPts val="0"/>
              </a:spcBef>
              <a:buNone/>
            </a:pPr>
            <a:fld id="{00000000-1234-1234-1234-123412341234}" type="slidenum">
              <a:rPr lang="en" sz="1000">
                <a:solidFill>
                  <a:schemeClr val="dk2"/>
                </a:solidFill>
                <a:latin typeface="Open Sans"/>
                <a:ea typeface="Open Sans"/>
                <a:cs typeface="Open Sans"/>
                <a:sym typeface="Open Sans"/>
              </a:rPr>
              <a:t>‹#›</a:t>
            </a:fld>
            <a:endParaRPr lang="en" sz="1000">
              <a:solidFill>
                <a:schemeClr val="dk2"/>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5"/>
        <p:cNvGrpSpPr/>
        <p:nvPr/>
      </p:nvGrpSpPr>
      <p:grpSpPr>
        <a:xfrm>
          <a:off x="0" y="0"/>
          <a:ext cx="0" cy="0"/>
          <a:chOff x="0" y="0"/>
          <a:chExt cx="0" cy="0"/>
        </a:xfrm>
      </p:grpSpPr>
      <p:sp>
        <p:nvSpPr>
          <p:cNvPr id="66" name="Shape 66"/>
          <p:cNvSpPr txBox="1">
            <a:spLocks noGrp="1"/>
          </p:cNvSpPr>
          <p:nvPr>
            <p:ph type="ctrTitle"/>
          </p:nvPr>
        </p:nvSpPr>
        <p:spPr>
          <a:xfrm>
            <a:off x="1004150" y="1751764"/>
            <a:ext cx="7136700" cy="1022400"/>
          </a:xfrm>
          <a:prstGeom prst="rect">
            <a:avLst/>
          </a:prstGeom>
        </p:spPr>
        <p:txBody>
          <a:bodyPr wrap="square" lIns="91425" tIns="91425" rIns="91425" bIns="91425" anchor="b" anchorCtr="0">
            <a:noAutofit/>
          </a:bodyPr>
          <a:lstStyle/>
          <a:p>
            <a:pPr marL="0" lvl="0" indent="0">
              <a:spcBef>
                <a:spcPts val="0"/>
              </a:spcBef>
              <a:buNone/>
            </a:pPr>
            <a:r>
              <a:rPr lang="en"/>
              <a:t>Top Deck</a:t>
            </a:r>
          </a:p>
        </p:txBody>
      </p:sp>
      <p:sp>
        <p:nvSpPr>
          <p:cNvPr id="67" name="Shape 67"/>
          <p:cNvSpPr txBox="1">
            <a:spLocks noGrp="1"/>
          </p:cNvSpPr>
          <p:nvPr>
            <p:ph type="subTitle" idx="1"/>
          </p:nvPr>
        </p:nvSpPr>
        <p:spPr>
          <a:xfrm>
            <a:off x="2137225" y="2850039"/>
            <a:ext cx="4870500" cy="792600"/>
          </a:xfrm>
          <a:prstGeom prst="rect">
            <a:avLst/>
          </a:prstGeom>
        </p:spPr>
        <p:txBody>
          <a:bodyPr wrap="square" lIns="91425" tIns="91425" rIns="91425" bIns="91425" anchor="t" anchorCtr="0">
            <a:noAutofit/>
          </a:bodyPr>
          <a:lstStyle/>
          <a:p>
            <a:pPr marL="0" lvl="0" indent="0">
              <a:spcBef>
                <a:spcPts val="0"/>
              </a:spcBef>
              <a:buNone/>
            </a:pPr>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1"/>
        <p:cNvGrpSpPr/>
        <p:nvPr/>
      </p:nvGrpSpPr>
      <p:grpSpPr>
        <a:xfrm>
          <a:off x="0" y="0"/>
          <a:ext cx="0" cy="0"/>
          <a:chOff x="0" y="0"/>
          <a:chExt cx="0" cy="0"/>
        </a:xfrm>
      </p:grpSpPr>
      <p:sp>
        <p:nvSpPr>
          <p:cNvPr id="72" name="Shape 7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Value Proposition</a:t>
            </a:r>
          </a:p>
        </p:txBody>
      </p:sp>
      <p:sp>
        <p:nvSpPr>
          <p:cNvPr id="73" name="Shape 73"/>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Give sports card collectors a sample of current products through a subscription based service. This would allow collectors to see if they liked a variety of products at an affordable price. Instead of spending anywhere from $75-150 to get many packs of the same product. </a:t>
            </a:r>
          </a:p>
          <a:p>
            <a:pPr marL="0" lvl="0" indent="0">
              <a:spcBef>
                <a:spcPts val="0"/>
              </a:spcBef>
              <a:buNone/>
            </a:pPr>
            <a:r>
              <a:rPr lang="en"/>
              <a:t>Top Deck would include six packs of the newest cards available for each sport. Customers can choose between a one, three, six, and twelve month subscription starting at $25.99 per month.</a:t>
            </a:r>
          </a:p>
          <a:p>
            <a:pPr marL="0" lvl="0" indent="0">
              <a:spcBef>
                <a:spcPts val="0"/>
              </a:spcBef>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Shape 78"/>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Target Customer</a:t>
            </a:r>
          </a:p>
        </p:txBody>
      </p:sp>
      <p:sp>
        <p:nvSpPr>
          <p:cNvPr id="79" name="Shape 79"/>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Sports Card Collectors, both new and old. Our focus would be on collectors who are interested in new era cards. Vintage card collectors would not be in our target demographic.</a:t>
            </a:r>
          </a:p>
          <a:p>
            <a:pPr marL="0" lvl="0" indent="0">
              <a:spcBef>
                <a:spcPts val="0"/>
              </a:spcBef>
              <a:buNone/>
            </a:pPr>
            <a:r>
              <a:rPr lang="en"/>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Marketing</a:t>
            </a:r>
          </a:p>
          <a:p>
            <a:pPr marL="0" lvl="0" indent="0">
              <a:spcBef>
                <a:spcPts val="0"/>
              </a:spcBef>
              <a:buNone/>
            </a:pPr>
            <a:endParaRPr/>
          </a:p>
        </p:txBody>
      </p:sp>
      <p:sp>
        <p:nvSpPr>
          <p:cNvPr id="85" name="Shape 85"/>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Top Deck will have Facebook, Twitter, and Instagram accounts.</a:t>
            </a:r>
          </a:p>
          <a:p>
            <a:pPr marL="0" lvl="0" indent="0">
              <a:spcBef>
                <a:spcPts val="0"/>
              </a:spcBef>
              <a:buNone/>
            </a:pPr>
            <a:r>
              <a:rPr lang="en"/>
              <a:t>We will also use paid advertising features on Facebook and Twitter</a:t>
            </a:r>
          </a:p>
          <a:p>
            <a:pPr marL="0" lvl="0" indent="0">
              <a:spcBef>
                <a:spcPts val="0"/>
              </a:spcBef>
              <a:buNone/>
            </a:pPr>
            <a:r>
              <a:rPr lang="en"/>
              <a:t>Cost:</a:t>
            </a:r>
          </a:p>
          <a:p>
            <a:pPr marL="0" lvl="0" indent="0">
              <a:spcBef>
                <a:spcPts val="0"/>
              </a:spcBef>
              <a:buNone/>
            </a:pPr>
            <a:r>
              <a:rPr lang="en"/>
              <a:t>Facebook $3.00/day</a:t>
            </a:r>
          </a:p>
          <a:p>
            <a:pPr marL="0" lvl="0" indent="0">
              <a:spcBef>
                <a:spcPts val="0"/>
              </a:spcBef>
              <a:buNone/>
            </a:pPr>
            <a:r>
              <a:rPr lang="en"/>
              <a:t>Twitter      $3.00/day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Sourcing</a:t>
            </a:r>
          </a:p>
        </p:txBody>
      </p:sp>
      <p:sp>
        <p:nvSpPr>
          <p:cNvPr id="91" name="Shape 91"/>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Key partners: Amazon, Uline, and Blowout Cards for shipping materials and inventory. </a:t>
            </a:r>
          </a:p>
          <a:p>
            <a:pPr marL="0" lvl="0" indent="0">
              <a:spcBef>
                <a:spcPts val="0"/>
              </a:spcBef>
              <a:buNone/>
            </a:pPr>
            <a:r>
              <a:rPr lang="en"/>
              <a:t>Funding: $5,000 of our own money ($2,500 each)</a:t>
            </a:r>
          </a:p>
          <a:p>
            <a:pPr marL="0" lvl="0" indent="0">
              <a:spcBef>
                <a:spcPts val="0"/>
              </a:spcBef>
              <a:buNone/>
            </a:pPr>
            <a:r>
              <a:rPr lang="en"/>
              <a:t>		  Remaining start-up cost from friends/family/fools</a:t>
            </a:r>
          </a:p>
          <a:p>
            <a:pPr marL="0" lvl="0" indent="0">
              <a:spcBef>
                <a:spcPts val="0"/>
              </a:spcBef>
              <a:buNone/>
            </a:pPr>
            <a:endParaRPr/>
          </a:p>
          <a:p>
            <a:pPr marL="0" lvl="0" indent="0">
              <a:spcBef>
                <a:spcPts val="0"/>
              </a:spcBef>
              <a:buNone/>
            </a:pPr>
            <a:endParaRPr/>
          </a:p>
          <a:p>
            <a:pPr marL="0" lvl="0" indent="0">
              <a:spcBef>
                <a:spcPts val="0"/>
              </a:spcBef>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319200"/>
            <a:ext cx="8520600" cy="707400"/>
          </a:xfrm>
          <a:prstGeom prst="rect">
            <a:avLst/>
          </a:prstGeom>
        </p:spPr>
        <p:txBody>
          <a:bodyPr wrap="square" lIns="91425" tIns="91425" rIns="91425" bIns="91425" anchor="t" anchorCtr="0">
            <a:noAutofit/>
          </a:bodyPr>
          <a:lstStyle/>
          <a:p>
            <a:pPr marL="0" lvl="0" indent="0">
              <a:spcBef>
                <a:spcPts val="0"/>
              </a:spcBef>
              <a:buNone/>
            </a:pPr>
            <a:r>
              <a:rPr lang="en"/>
              <a:t>Start-Up Costs</a:t>
            </a:r>
          </a:p>
          <a:p>
            <a:pPr marL="0" lvl="0" indent="0">
              <a:spcBef>
                <a:spcPts val="0"/>
              </a:spcBef>
              <a:buNone/>
            </a:pPr>
            <a:endParaRPr/>
          </a:p>
        </p:txBody>
      </p:sp>
      <p:sp>
        <p:nvSpPr>
          <p:cNvPr id="97" name="Shape 97"/>
          <p:cNvSpPr txBox="1">
            <a:spLocks noGrp="1"/>
          </p:cNvSpPr>
          <p:nvPr>
            <p:ph type="body" idx="1"/>
          </p:nvPr>
        </p:nvSpPr>
        <p:spPr>
          <a:xfrm>
            <a:off x="311700" y="1308275"/>
            <a:ext cx="8520600" cy="3302700"/>
          </a:xfrm>
          <a:prstGeom prst="rect">
            <a:avLst/>
          </a:prstGeom>
        </p:spPr>
        <p:txBody>
          <a:bodyPr wrap="square" lIns="91425" tIns="91425" rIns="91425" bIns="91425" anchor="t" anchorCtr="0">
            <a:noAutofit/>
          </a:bodyPr>
          <a:lstStyle/>
          <a:p>
            <a:pPr marL="0" lvl="0" indent="0" rtl="0">
              <a:lnSpc>
                <a:spcPct val="100000"/>
              </a:lnSpc>
              <a:spcBef>
                <a:spcPts val="0"/>
              </a:spcBef>
              <a:spcAft>
                <a:spcPts val="0"/>
              </a:spcAft>
              <a:buNone/>
            </a:pPr>
            <a:r>
              <a:rPr lang="en" sz="1600" dirty="0"/>
              <a:t>Start-Up Costs		</a:t>
            </a:r>
            <a:br>
              <a:rPr lang="en" sz="1600" dirty="0"/>
            </a:br>
            <a:r>
              <a:rPr lang="en" sz="1600" dirty="0"/>
              <a:t>Item		</a:t>
            </a:r>
            <a:br>
              <a:rPr lang="en" sz="1600" dirty="0"/>
            </a:br>
            <a:r>
              <a:rPr lang="en" sz="1600" dirty="0"/>
              <a:t>Initial Inventory 				$6,277    (9 cases x $697.00) (Blowout)</a:t>
            </a:r>
            <a:br>
              <a:rPr lang="en" sz="1600" dirty="0"/>
            </a:br>
            <a:r>
              <a:rPr lang="en" sz="1600" dirty="0"/>
              <a:t>Shipping Supplies		</a:t>
            </a:r>
            <a:br>
              <a:rPr lang="en" sz="1600" dirty="0"/>
            </a:br>
            <a:r>
              <a:rPr lang="en" sz="1600" dirty="0"/>
              <a:t>	Boxes 				</a:t>
            </a:r>
            <a:r>
              <a:rPr lang="en" sz="1600" dirty="0" smtClean="0"/>
              <a:t>$</a:t>
            </a:r>
            <a:r>
              <a:rPr lang="en" sz="1600" dirty="0"/>
              <a:t>1,708    (6,100 x $0.28) (Uline)</a:t>
            </a:r>
            <a:br>
              <a:rPr lang="en" sz="1600" dirty="0"/>
            </a:br>
            <a:r>
              <a:rPr lang="en" sz="1600" dirty="0"/>
              <a:t>	Packing Peanuts			$145       (5 bags x$29.00) (Uline)</a:t>
            </a:r>
            <a:br>
              <a:rPr lang="en" sz="1600" dirty="0"/>
            </a:br>
            <a:r>
              <a:rPr lang="en" sz="1600" dirty="0"/>
              <a:t>	Packing Tape			$73	</a:t>
            </a:r>
            <a:r>
              <a:rPr lang="en" sz="1600" dirty="0" smtClean="0"/>
              <a:t>(</a:t>
            </a:r>
            <a:r>
              <a:rPr lang="en" sz="1600" dirty="0"/>
              <a:t>1 case, 8 rolls) (Uline)</a:t>
            </a:r>
          </a:p>
          <a:p>
            <a:pPr marL="0" lvl="0" indent="0" rtl="0">
              <a:lnSpc>
                <a:spcPct val="100000"/>
              </a:lnSpc>
              <a:spcBef>
                <a:spcPts val="0"/>
              </a:spcBef>
              <a:spcAft>
                <a:spcPts val="0"/>
              </a:spcAft>
              <a:buNone/>
            </a:pPr>
            <a:r>
              <a:rPr lang="en" sz="1600" dirty="0"/>
              <a:t>	Shipping Labels 			$18.75	(600) (Amazon)</a:t>
            </a:r>
          </a:p>
          <a:p>
            <a:pPr marL="0" lvl="0" indent="0" rtl="0">
              <a:lnSpc>
                <a:spcPct val="100000"/>
              </a:lnSpc>
              <a:spcBef>
                <a:spcPts val="0"/>
              </a:spcBef>
              <a:spcAft>
                <a:spcPts val="0"/>
              </a:spcAft>
              <a:buNone/>
            </a:pPr>
            <a:r>
              <a:rPr lang="en" sz="1600" dirty="0"/>
              <a:t>	Label Printer			</a:t>
            </a:r>
            <a:r>
              <a:rPr lang="en" sz="1600" dirty="0" smtClean="0"/>
              <a:t>Already </a:t>
            </a:r>
            <a:r>
              <a:rPr lang="en" sz="1600" dirty="0"/>
              <a:t>Owned</a:t>
            </a:r>
          </a:p>
          <a:p>
            <a:pPr marL="0" lvl="0" indent="0">
              <a:lnSpc>
                <a:spcPct val="100000"/>
              </a:lnSpc>
              <a:spcBef>
                <a:spcPts val="0"/>
              </a:spcBef>
              <a:spcAft>
                <a:spcPts val="0"/>
              </a:spcAft>
              <a:buNone/>
            </a:pPr>
            <a:r>
              <a:rPr lang="en" sz="1600" dirty="0"/>
              <a:t>Website					</a:t>
            </a:r>
            <a:r>
              <a:rPr lang="en" sz="1600" dirty="0" smtClean="0"/>
              <a:t>$</a:t>
            </a:r>
            <a:r>
              <a:rPr lang="en" sz="1600" dirty="0"/>
              <a:t>10,000</a:t>
            </a:r>
            <a:br>
              <a:rPr lang="en" sz="1600" dirty="0"/>
            </a:br>
            <a:r>
              <a:rPr lang="en" sz="1600" dirty="0"/>
              <a:t>Total					</a:t>
            </a:r>
            <a:r>
              <a:rPr lang="en" sz="1600" dirty="0" smtClean="0"/>
              <a:t>$</a:t>
            </a:r>
            <a:r>
              <a:rPr lang="en" sz="1600" dirty="0"/>
              <a:t>18,222</a:t>
            </a:r>
            <a:br>
              <a:rPr lang="en" sz="1600" dirty="0"/>
            </a:br>
            <a:r>
              <a:rPr lang="en" sz="1600" dirty="0"/>
              <a:t>Multiplier	Total*1.2		</a:t>
            </a:r>
            <a:r>
              <a:rPr lang="en" sz="1600" dirty="0" smtClean="0"/>
              <a:t>		$</a:t>
            </a:r>
            <a:r>
              <a:rPr lang="en" sz="1600" dirty="0"/>
              <a:t>21,866</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First Year Balance Sheet</a:t>
            </a:r>
          </a:p>
        </p:txBody>
      </p:sp>
      <p:sp>
        <p:nvSpPr>
          <p:cNvPr id="103" name="Shape 103"/>
          <p:cNvSpPr txBox="1">
            <a:spLocks noGrp="1"/>
          </p:cNvSpPr>
          <p:nvPr>
            <p:ph type="body" idx="1"/>
          </p:nvPr>
        </p:nvSpPr>
        <p:spPr>
          <a:xfrm>
            <a:off x="311700" y="1152425"/>
            <a:ext cx="8520600" cy="3302700"/>
          </a:xfrm>
          <a:prstGeom prst="rect">
            <a:avLst/>
          </a:prstGeom>
        </p:spPr>
        <p:txBody>
          <a:bodyPr wrap="square" lIns="91425" tIns="91425" rIns="91425" bIns="91425" anchor="t" anchorCtr="0">
            <a:noAutofit/>
          </a:bodyPr>
          <a:lstStyle/>
          <a:p>
            <a:pPr marL="0" lvl="0" indent="0">
              <a:spcBef>
                <a:spcPts val="0"/>
              </a:spcBef>
              <a:buNone/>
            </a:pPr>
            <a:endParaRPr/>
          </a:p>
          <a:p>
            <a:pPr marL="0" lvl="0" indent="0">
              <a:spcBef>
                <a:spcPts val="0"/>
              </a:spcBef>
              <a:buNone/>
            </a:pPr>
            <a:endParaRPr/>
          </a:p>
        </p:txBody>
      </p:sp>
      <p:graphicFrame>
        <p:nvGraphicFramePr>
          <p:cNvPr id="104" name="Shape 104"/>
          <p:cNvGraphicFramePr/>
          <p:nvPr/>
        </p:nvGraphicFramePr>
        <p:xfrm>
          <a:off x="459000" y="1265375"/>
          <a:ext cx="3000000" cy="3000000"/>
        </p:xfrm>
        <a:graphic>
          <a:graphicData uri="http://schemas.openxmlformats.org/drawingml/2006/table">
            <a:tbl>
              <a:tblPr>
                <a:noFill/>
                <a:tableStyleId>{EA53EFD5-1BA0-4E77-9F21-2393AC603F37}</a:tableStyleId>
              </a:tblPr>
              <a:tblGrid>
                <a:gridCol w="1031150">
                  <a:extLst>
                    <a:ext uri="{9D8B030D-6E8A-4147-A177-3AD203B41FA5}">
                      <a16:colId xmlns:a16="http://schemas.microsoft.com/office/drawing/2014/main" val="20000"/>
                    </a:ext>
                  </a:extLst>
                </a:gridCol>
                <a:gridCol w="1724300">
                  <a:extLst>
                    <a:ext uri="{9D8B030D-6E8A-4147-A177-3AD203B41FA5}">
                      <a16:colId xmlns:a16="http://schemas.microsoft.com/office/drawing/2014/main" val="20001"/>
                    </a:ext>
                  </a:extLst>
                </a:gridCol>
                <a:gridCol w="1710975">
                  <a:extLst>
                    <a:ext uri="{9D8B030D-6E8A-4147-A177-3AD203B41FA5}">
                      <a16:colId xmlns:a16="http://schemas.microsoft.com/office/drawing/2014/main" val="20002"/>
                    </a:ext>
                  </a:extLst>
                </a:gridCol>
                <a:gridCol w="1630975">
                  <a:extLst>
                    <a:ext uri="{9D8B030D-6E8A-4147-A177-3AD203B41FA5}">
                      <a16:colId xmlns:a16="http://schemas.microsoft.com/office/drawing/2014/main" val="20003"/>
                    </a:ext>
                  </a:extLst>
                </a:gridCol>
                <a:gridCol w="1524350">
                  <a:extLst>
                    <a:ext uri="{9D8B030D-6E8A-4147-A177-3AD203B41FA5}">
                      <a16:colId xmlns:a16="http://schemas.microsoft.com/office/drawing/2014/main" val="20004"/>
                    </a:ext>
                  </a:extLst>
                </a:gridCol>
              </a:tblGrid>
              <a:tr h="245900">
                <a:tc>
                  <a:txBody>
                    <a:bodyPr/>
                    <a:lstStyle/>
                    <a:p>
                      <a:pPr marL="0" lvl="0" indent="0" rtl="0">
                        <a:lnSpc>
                          <a:spcPct val="115000"/>
                        </a:lnSpc>
                        <a:spcBef>
                          <a:spcPts val="0"/>
                        </a:spcBef>
                        <a:buNone/>
                      </a:pPr>
                      <a:r>
                        <a:rPr lang="en" sz="1000"/>
                        <a:t>Month</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rtl="0">
                        <a:lnSpc>
                          <a:spcPct val="115000"/>
                        </a:lnSpc>
                        <a:spcBef>
                          <a:spcPts val="0"/>
                        </a:spcBef>
                        <a:buNone/>
                      </a:pPr>
                      <a:r>
                        <a:rPr lang="en" sz="1000"/>
                        <a:t>Sales</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rtl="0">
                        <a:lnSpc>
                          <a:spcPct val="115000"/>
                        </a:lnSpc>
                        <a:spcBef>
                          <a:spcPts val="0"/>
                        </a:spcBef>
                        <a:buNone/>
                      </a:pPr>
                      <a:r>
                        <a:rPr lang="en" sz="1000"/>
                        <a:t>Revenue</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rtl="0">
                        <a:lnSpc>
                          <a:spcPct val="115000"/>
                        </a:lnSpc>
                        <a:spcBef>
                          <a:spcPts val="0"/>
                        </a:spcBef>
                        <a:buNone/>
                      </a:pPr>
                      <a:r>
                        <a:rPr lang="en" sz="1000"/>
                        <a:t>Cost</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rtl="0">
                        <a:lnSpc>
                          <a:spcPct val="115000"/>
                        </a:lnSpc>
                        <a:spcBef>
                          <a:spcPts val="0"/>
                        </a:spcBef>
                        <a:buNone/>
                      </a:pPr>
                      <a:r>
                        <a:rPr lang="en" sz="1000"/>
                        <a:t>Profit</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0"/>
                  </a:ext>
                </a:extLst>
              </a:tr>
              <a:tr h="245900">
                <a:tc>
                  <a:txBody>
                    <a:bodyPr/>
                    <a:lstStyle/>
                    <a:p>
                      <a:pPr marL="0" lvl="0" indent="0" algn="r" rtl="0">
                        <a:lnSpc>
                          <a:spcPct val="115000"/>
                        </a:lnSpc>
                        <a:spcBef>
                          <a:spcPts val="0"/>
                        </a:spcBef>
                        <a:buNone/>
                      </a:pPr>
                      <a:r>
                        <a:rPr lang="en" sz="1000"/>
                        <a:t>1</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250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$3,688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$22,532</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-$18,845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1"/>
                  </a:ext>
                </a:extLst>
              </a:tr>
              <a:tr h="245900">
                <a:tc>
                  <a:txBody>
                    <a:bodyPr/>
                    <a:lstStyle/>
                    <a:p>
                      <a:pPr marL="0" lvl="0" indent="0" algn="r" rtl="0">
                        <a:lnSpc>
                          <a:spcPct val="115000"/>
                        </a:lnSpc>
                        <a:spcBef>
                          <a:spcPts val="0"/>
                        </a:spcBef>
                        <a:buNone/>
                      </a:pPr>
                      <a:r>
                        <a:rPr lang="en" sz="1000"/>
                        <a:t>2</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300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$4,425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$3,745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2"/>
                  </a:ext>
                </a:extLst>
              </a:tr>
              <a:tr h="245900">
                <a:tc>
                  <a:txBody>
                    <a:bodyPr/>
                    <a:lstStyle/>
                    <a:p>
                      <a:pPr marL="0" lvl="0" indent="0" algn="r" rtl="0">
                        <a:lnSpc>
                          <a:spcPct val="115000"/>
                        </a:lnSpc>
                        <a:spcBef>
                          <a:spcPts val="0"/>
                        </a:spcBef>
                        <a:buNone/>
                      </a:pPr>
                      <a:r>
                        <a:rPr lang="en" sz="1000"/>
                        <a:t>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350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$5,163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$8,872</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-$3,710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3"/>
                  </a:ext>
                </a:extLst>
              </a:tr>
              <a:tr h="245900">
                <a:tc>
                  <a:txBody>
                    <a:bodyPr/>
                    <a:lstStyle/>
                    <a:p>
                      <a:pPr marL="0" lvl="0" indent="0" algn="r" rtl="0">
                        <a:lnSpc>
                          <a:spcPct val="115000"/>
                        </a:lnSpc>
                        <a:spcBef>
                          <a:spcPts val="0"/>
                        </a:spcBef>
                        <a:buNone/>
                      </a:pPr>
                      <a:r>
                        <a:rPr lang="en" sz="1000"/>
                        <a:t>4</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400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$5,900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$5,220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4"/>
                  </a:ext>
                </a:extLst>
              </a:tr>
              <a:tr h="245900">
                <a:tc>
                  <a:txBody>
                    <a:bodyPr/>
                    <a:lstStyle/>
                    <a:p>
                      <a:pPr marL="0" lvl="0" indent="0" algn="r" rtl="0">
                        <a:lnSpc>
                          <a:spcPct val="115000"/>
                        </a:lnSpc>
                        <a:spcBef>
                          <a:spcPts val="0"/>
                        </a:spcBef>
                        <a:buNone/>
                      </a:pPr>
                      <a:r>
                        <a:rPr lang="en" sz="1000"/>
                        <a:t>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450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$6,638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$11,600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-$4,963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5"/>
                  </a:ext>
                </a:extLst>
              </a:tr>
              <a:tr h="245900">
                <a:tc>
                  <a:txBody>
                    <a:bodyPr/>
                    <a:lstStyle/>
                    <a:p>
                      <a:pPr marL="0" lvl="0" indent="0" algn="r" rtl="0">
                        <a:lnSpc>
                          <a:spcPct val="115000"/>
                        </a:lnSpc>
                        <a:spcBef>
                          <a:spcPts val="0"/>
                        </a:spcBef>
                        <a:buNone/>
                      </a:pPr>
                      <a:r>
                        <a:rPr lang="en" sz="1000"/>
                        <a:t>6</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$8,113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$7,433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6"/>
                  </a:ext>
                </a:extLst>
              </a:tr>
              <a:tr h="245900">
                <a:tc>
                  <a:txBody>
                    <a:bodyPr/>
                    <a:lstStyle/>
                    <a:p>
                      <a:pPr marL="0" lvl="0" indent="0" algn="r" rtl="0">
                        <a:lnSpc>
                          <a:spcPct val="115000"/>
                        </a:lnSpc>
                        <a:spcBef>
                          <a:spcPts val="0"/>
                        </a:spcBef>
                        <a:buNone/>
                      </a:pPr>
                      <a:r>
                        <a:rPr lang="en" sz="1000"/>
                        <a:t>7</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$8,113</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$13,238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-$5,126</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7"/>
                  </a:ext>
                </a:extLst>
              </a:tr>
              <a:tr h="245900">
                <a:tc>
                  <a:txBody>
                    <a:bodyPr/>
                    <a:lstStyle/>
                    <a:p>
                      <a:pPr marL="0" lvl="0" indent="0" algn="r" rtl="0">
                        <a:lnSpc>
                          <a:spcPct val="115000"/>
                        </a:lnSpc>
                        <a:spcBef>
                          <a:spcPts val="0"/>
                        </a:spcBef>
                        <a:buNone/>
                      </a:pPr>
                      <a:r>
                        <a:rPr lang="en" sz="1000"/>
                        <a:t>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$8,850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$8,170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8"/>
                  </a:ext>
                </a:extLst>
              </a:tr>
              <a:tr h="245900">
                <a:tc>
                  <a:txBody>
                    <a:bodyPr/>
                    <a:lstStyle/>
                    <a:p>
                      <a:pPr marL="0" lvl="0" indent="0" algn="r" rtl="0">
                        <a:lnSpc>
                          <a:spcPct val="115000"/>
                        </a:lnSpc>
                        <a:spcBef>
                          <a:spcPts val="0"/>
                        </a:spcBef>
                        <a:buNone/>
                      </a:pPr>
                      <a:r>
                        <a:rPr lang="en" sz="1000"/>
                        <a:t>9</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$8,850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$14,330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-$5,480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09"/>
                  </a:ext>
                </a:extLst>
              </a:tr>
              <a:tr h="245900">
                <a:tc>
                  <a:txBody>
                    <a:bodyPr/>
                    <a:lstStyle/>
                    <a:p>
                      <a:pPr marL="0" lvl="0" indent="0" algn="r" rtl="0">
                        <a:lnSpc>
                          <a:spcPct val="115000"/>
                        </a:lnSpc>
                        <a:spcBef>
                          <a:spcPts val="0"/>
                        </a:spcBef>
                        <a:buNone/>
                      </a:pPr>
                      <a:r>
                        <a:rPr lang="en" sz="1000"/>
                        <a:t>10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$9,588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$8,908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10"/>
                  </a:ext>
                </a:extLst>
              </a:tr>
              <a:tr h="245900">
                <a:tc>
                  <a:txBody>
                    <a:bodyPr/>
                    <a:lstStyle/>
                    <a:p>
                      <a:pPr marL="0" lvl="0" indent="0" algn="r" rtl="0">
                        <a:lnSpc>
                          <a:spcPct val="115000"/>
                        </a:lnSpc>
                        <a:spcBef>
                          <a:spcPts val="0"/>
                        </a:spcBef>
                        <a:buNone/>
                      </a:pPr>
                      <a:r>
                        <a:rPr lang="en" sz="1000"/>
                        <a:t>11</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$9,588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$15,422</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-$5,835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11"/>
                  </a:ext>
                </a:extLst>
              </a:tr>
              <a:tr h="245900">
                <a:tc>
                  <a:txBody>
                    <a:bodyPr/>
                    <a:lstStyle/>
                    <a:p>
                      <a:pPr marL="0" lvl="0" indent="0" algn="r" rtl="0">
                        <a:lnSpc>
                          <a:spcPct val="115000"/>
                        </a:lnSpc>
                        <a:spcBef>
                          <a:spcPts val="0"/>
                        </a:spcBef>
                        <a:buNone/>
                      </a:pPr>
                      <a:r>
                        <a:rPr lang="en" sz="1000"/>
                        <a:t>12</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r" rtl="0">
                        <a:lnSpc>
                          <a:spcPct val="115000"/>
                        </a:lnSpc>
                        <a:spcBef>
                          <a:spcPts val="0"/>
                        </a:spcBef>
                        <a:buNone/>
                      </a:pPr>
                      <a:r>
                        <a:rPr lang="en" sz="1000"/>
                        <a:t>700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r" rtl="0">
                        <a:lnSpc>
                          <a:spcPct val="115000"/>
                        </a:lnSpc>
                        <a:spcBef>
                          <a:spcPts val="0"/>
                        </a:spcBef>
                        <a:buNone/>
                      </a:pPr>
                      <a:r>
                        <a:rPr lang="en" sz="1000"/>
                        <a:t>$10,325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$680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marL="0" lvl="0" indent="0" algn="r" rtl="0">
                        <a:lnSpc>
                          <a:spcPct val="115000"/>
                        </a:lnSpc>
                        <a:spcBef>
                          <a:spcPts val="0"/>
                        </a:spcBef>
                        <a:buNone/>
                      </a:pPr>
                      <a:r>
                        <a:rPr lang="en" sz="1000"/>
                        <a:t>$9,645</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CCCCCC"/>
                      </a:solidFill>
                      <a:prstDash val="solid"/>
                      <a:round/>
                      <a:headEnd type="none" w="med" len="med"/>
                      <a:tailEnd type="none" w="med" len="med"/>
                    </a:lnT>
                    <a:lnB w="9525" cap="flat" cmpd="sng">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245900">
                <a:tc>
                  <a:txBody>
                    <a:bodyPr/>
                    <a:lstStyle/>
                    <a:p>
                      <a:pPr marL="0" lvl="0" indent="0" rtl="0">
                        <a:lnSpc>
                          <a:spcPct val="115000"/>
                        </a:lnSpc>
                        <a:spcBef>
                          <a:spcPts val="0"/>
                        </a:spcBef>
                        <a:buNone/>
                      </a:pPr>
                      <a:r>
                        <a:rPr lang="en" sz="1000"/>
                        <a:t>Totals</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6,050</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$89,238</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$90,074</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CCCCCC"/>
                      </a:solidFill>
                      <a:prstDash val="solid"/>
                      <a:round/>
                      <a:headEnd type="none" w="med" len="med"/>
                      <a:tailEnd type="none" w="med" len="med"/>
                    </a:lnB>
                  </a:tcPr>
                </a:tc>
                <a:tc>
                  <a:txBody>
                    <a:bodyPr/>
                    <a:lstStyle/>
                    <a:p>
                      <a:pPr marL="0" lvl="0" indent="0" algn="r" rtl="0">
                        <a:lnSpc>
                          <a:spcPct val="115000"/>
                        </a:lnSpc>
                        <a:spcBef>
                          <a:spcPts val="0"/>
                        </a:spcBef>
                        <a:buNone/>
                      </a:pPr>
                      <a:r>
                        <a:rPr lang="en" sz="1000"/>
                        <a:t>-$837</a:t>
                      </a:r>
                    </a:p>
                  </a:txBody>
                  <a:tcPr marL="28575" marR="28575" marT="19050" marB="19050" anchor="b">
                    <a:lnL w="9525" cap="flat" cmpd="sng">
                      <a:solidFill>
                        <a:srgbClr val="CCCCCC"/>
                      </a:solidFill>
                      <a:prstDash val="solid"/>
                      <a:round/>
                      <a:headEnd type="none" w="med" len="med"/>
                      <a:tailEnd type="none" w="med" len="med"/>
                    </a:lnL>
                    <a:lnR w="9525" cap="flat" cmpd="sng">
                      <a:solidFill>
                        <a:srgbClr val="CCCCCC"/>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CCCCCC"/>
                      </a:solidFill>
                      <a:prstDash val="solid"/>
                      <a:round/>
                      <a:headEnd type="none" w="med" len="med"/>
                      <a:tailEnd type="none" w="med" len="med"/>
                    </a:lnB>
                  </a:tcPr>
                </a:tc>
                <a:extLst>
                  <a:ext uri="{0D108BD9-81ED-4DB2-BD59-A6C34878D82A}">
                    <a16:rowId xmlns:a16="http://schemas.microsoft.com/office/drawing/2014/main" val="10013"/>
                  </a:ext>
                </a:extLst>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311700" y="445025"/>
            <a:ext cx="8520600" cy="707400"/>
          </a:xfrm>
          <a:prstGeom prst="rect">
            <a:avLst/>
          </a:prstGeom>
        </p:spPr>
        <p:txBody>
          <a:bodyPr wrap="square" lIns="91425" tIns="91425" rIns="91425" bIns="91425" anchor="t" anchorCtr="0">
            <a:noAutofit/>
          </a:bodyPr>
          <a:lstStyle/>
          <a:p>
            <a:pPr marL="0" lvl="0" indent="0">
              <a:spcBef>
                <a:spcPts val="0"/>
              </a:spcBef>
              <a:buNone/>
            </a:pPr>
            <a:r>
              <a:rPr lang="en"/>
              <a:t>Feasibility</a:t>
            </a:r>
          </a:p>
        </p:txBody>
      </p:sp>
      <p:sp>
        <p:nvSpPr>
          <p:cNvPr id="110" name="Shape 110"/>
          <p:cNvSpPr txBox="1">
            <a:spLocks noGrp="1"/>
          </p:cNvSpPr>
          <p:nvPr>
            <p:ph type="body" idx="1"/>
          </p:nvPr>
        </p:nvSpPr>
        <p:spPr>
          <a:xfrm>
            <a:off x="311700" y="1266325"/>
            <a:ext cx="8520600" cy="3302700"/>
          </a:xfrm>
          <a:prstGeom prst="rect">
            <a:avLst/>
          </a:prstGeom>
        </p:spPr>
        <p:txBody>
          <a:bodyPr wrap="square" lIns="91425" tIns="91425" rIns="91425" bIns="91425" anchor="t" anchorCtr="0">
            <a:noAutofit/>
          </a:bodyPr>
          <a:lstStyle/>
          <a:p>
            <a:pPr marL="0" lvl="0" indent="0">
              <a:spcBef>
                <a:spcPts val="0"/>
              </a:spcBef>
              <a:buNone/>
            </a:pPr>
            <a:r>
              <a:rPr lang="en"/>
              <a:t>We do not feel that this would be a very feasible business. With our current revenue model we make money on the months that we do not buy new inventory and lose money in months that we do buy new inventory.</a:t>
            </a:r>
          </a:p>
        </p:txBody>
      </p:sp>
    </p:spTree>
  </p:cSld>
  <p:clrMapOvr>
    <a:masterClrMapping/>
  </p:clrMapOvr>
</p:sld>
</file>

<file path=ppt/theme/theme1.xml><?xml version="1.0" encoding="utf-8"?>
<a:theme xmlns:a="http://schemas.openxmlformats.org/drawingml/2006/main" name="Tropic">
  <a:themeElements>
    <a:clrScheme name="Tropic">
      <a:dk1>
        <a:srgbClr val="A1E8D9"/>
      </a:dk1>
      <a:lt1>
        <a:srgbClr val="FFFFFF"/>
      </a:lt1>
      <a:dk2>
        <a:srgbClr val="695D46"/>
      </a:dk2>
      <a:lt2>
        <a:srgbClr val="B3A77D"/>
      </a:lt2>
      <a:accent1>
        <a:srgbClr val="EF6C00"/>
      </a:accent1>
      <a:accent2>
        <a:srgbClr val="009668"/>
      </a:accent2>
      <a:accent3>
        <a:srgbClr val="4DB6AC"/>
      </a:accent3>
      <a:accent4>
        <a:srgbClr val="FF9800"/>
      </a:accent4>
      <a:accent5>
        <a:srgbClr val="CE93D8"/>
      </a:accent5>
      <a:accent6>
        <a:srgbClr val="EEFF41"/>
      </a:accent6>
      <a:hlink>
        <a:srgbClr val="CE93D8"/>
      </a:hlink>
      <a:folHlink>
        <a:srgbClr val="CE93D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349</Words>
  <Application>Microsoft Office PowerPoint</Application>
  <PresentationFormat>On-screen Show (16:9)</PresentationFormat>
  <Paragraphs>96</Paragraphs>
  <Slides>8</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PT Sans Narrow</vt:lpstr>
      <vt:lpstr>Open Sans</vt:lpstr>
      <vt:lpstr>Arial</vt:lpstr>
      <vt:lpstr>Tropic</vt:lpstr>
      <vt:lpstr>Top Deck</vt:lpstr>
      <vt:lpstr>Value Proposition</vt:lpstr>
      <vt:lpstr>Target Customer</vt:lpstr>
      <vt:lpstr>Marketing </vt:lpstr>
      <vt:lpstr>Sourcing</vt:lpstr>
      <vt:lpstr>Start-Up Costs </vt:lpstr>
      <vt:lpstr>First Year Balance Sheet</vt:lpstr>
      <vt:lpstr>Feasibility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 Deck</dc:title>
  <dc:creator>Busch, Luke G</dc:creator>
  <cp:lastModifiedBy>Naomi Birdthistle</cp:lastModifiedBy>
  <cp:revision>2</cp:revision>
  <dcterms:modified xsi:type="dcterms:W3CDTF">2019-03-11T20:51:04Z</dcterms:modified>
</cp:coreProperties>
</file>