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1"/>
  </p:sldMasterIdLst>
  <p:notesMasterIdLst>
    <p:notesMasterId r:id="rId10"/>
  </p:notesMasterIdLst>
  <p:handoutMasterIdLst>
    <p:handoutMasterId r:id="rId11"/>
  </p:handoutMasterIdLst>
  <p:sldIdLst>
    <p:sldId id="261" r:id="rId2"/>
    <p:sldId id="272" r:id="rId3"/>
    <p:sldId id="273" r:id="rId4"/>
    <p:sldId id="274" r:id="rId5"/>
    <p:sldId id="275" r:id="rId6"/>
    <p:sldId id="276" r:id="rId7"/>
    <p:sldId id="277" r:id="rId8"/>
    <p:sldId id="278" r:id="rId9"/>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7">
          <p15:clr>
            <a:srgbClr val="A4A3A4"/>
          </p15:clr>
        </p15:guide>
        <p15:guide id="2" orient="horz" pos="3070">
          <p15:clr>
            <a:srgbClr val="A4A3A4"/>
          </p15:clr>
        </p15:guide>
        <p15:guide id="3" pos="295">
          <p15:clr>
            <a:srgbClr val="A4A3A4"/>
          </p15:clr>
        </p15:guide>
        <p15:guide id="4"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BB16A3"/>
    <a:srgbClr val="EF3340"/>
    <a:srgbClr val="FFCD00"/>
    <a:srgbClr val="FFCDB8"/>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53BA76-1464-4840-93CD-7E10FFBC5BC9}" v="55" dt="2019-03-20T10:57:13.62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9" autoAdjust="0"/>
    <p:restoredTop sz="94660"/>
  </p:normalViewPr>
  <p:slideViewPr>
    <p:cSldViewPr snapToObjects="1">
      <p:cViewPr varScale="1">
        <p:scale>
          <a:sx n="53" d="100"/>
          <a:sy n="53" d="100"/>
        </p:scale>
        <p:origin x="984" y="66"/>
      </p:cViewPr>
      <p:guideLst>
        <p:guide orient="horz" pos="167"/>
        <p:guide orient="horz" pos="3070"/>
        <p:guide pos="295"/>
        <p:guide pos="5465"/>
      </p:guideLst>
    </p:cSldViewPr>
  </p:slid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3/26/2019</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‹Nº›</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26.3.2019</a:t>
            </a:fld>
            <a:endParaRPr lang="fi-FI"/>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‹Nº›</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3" y="1417341"/>
            <a:ext cx="8207375" cy="2952327"/>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831975" cy="1711325"/>
          </a:xfrm>
          <a:prstGeom prst="rect">
            <a:avLst/>
          </a:prstGeom>
        </p:spPr>
      </p:pic>
    </p:spTree>
    <p:extLst>
      <p:ext uri="{BB962C8B-B14F-4D97-AF65-F5344CB8AC3E}">
        <p14:creationId xmlns:p14="http://schemas.microsoft.com/office/powerpoint/2010/main" val="407110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3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831975" cy="1711325"/>
          </a:xfrm>
          <a:prstGeom prst="rect">
            <a:avLst/>
          </a:prstGeom>
        </p:spPr>
      </p:pic>
    </p:spTree>
    <p:extLst>
      <p:ext uri="{BB962C8B-B14F-4D97-AF65-F5344CB8AC3E}">
        <p14:creationId xmlns:p14="http://schemas.microsoft.com/office/powerpoint/2010/main" val="118822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831975" cy="1711325"/>
          </a:xfrm>
          <a:prstGeom prst="rect">
            <a:avLst/>
          </a:prstGeom>
        </p:spPr>
      </p:pic>
    </p:spTree>
    <p:extLst>
      <p:ext uri="{BB962C8B-B14F-4D97-AF65-F5344CB8AC3E}">
        <p14:creationId xmlns:p14="http://schemas.microsoft.com/office/powerpoint/2010/main" val="112927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chemeClr val="tx2"/>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a:t>Click icon to add picture</a:t>
            </a:r>
            <a:endParaRPr lang="fi-FI" noProof="0"/>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831975" cy="1711325"/>
          </a:xfrm>
          <a:prstGeom prst="rect">
            <a:avLst/>
          </a:prstGeom>
        </p:spPr>
      </p:pic>
    </p:spTree>
    <p:extLst>
      <p:ext uri="{BB962C8B-B14F-4D97-AF65-F5344CB8AC3E}">
        <p14:creationId xmlns:p14="http://schemas.microsoft.com/office/powerpoint/2010/main" val="393504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7"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357729" cy="957600"/>
          </a:xfrm>
          <a:prstGeom prst="rect">
            <a:avLst/>
          </a:prstGeom>
        </p:spPr>
      </p:pic>
    </p:spTree>
    <p:extLst>
      <p:ext uri="{BB962C8B-B14F-4D97-AF65-F5344CB8AC3E}">
        <p14:creationId xmlns:p14="http://schemas.microsoft.com/office/powerpoint/2010/main" val="18368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a:t>Click to edit Master title style</a:t>
            </a:r>
            <a:endParaRPr lang="en-US" dirty="0"/>
          </a:p>
        </p:txBody>
      </p:sp>
      <p:sp>
        <p:nvSpPr>
          <p:cNvPr id="10"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t>26.3.2019</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‹Nº›</a:t>
            </a:fld>
            <a:endParaRPr lang="fi-FI"/>
          </a:p>
        </p:txBody>
      </p:sp>
      <p:cxnSp>
        <p:nvCxnSpPr>
          <p:cNvPr id="12"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9"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357727" cy="957600"/>
          </a:xfrm>
          <a:prstGeom prst="rect">
            <a:avLst/>
          </a:prstGeom>
        </p:spPr>
      </p:pic>
    </p:spTree>
    <p:extLst>
      <p:ext uri="{BB962C8B-B14F-4D97-AF65-F5344CB8AC3E}">
        <p14:creationId xmlns:p14="http://schemas.microsoft.com/office/powerpoint/2010/main" val="381070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265113"/>
            <a:ext cx="8212380"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3308"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0"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0"/>
          <p:cNvSpPr>
            <a:spLocks noGrp="1"/>
          </p:cNvSpPr>
          <p:nvPr>
            <p:ph type="dt" sz="half" idx="19"/>
          </p:nvPr>
        </p:nvSpPr>
        <p:spPr/>
        <p:txBody>
          <a:bodyPr/>
          <a:lstStyle>
            <a:lvl1pPr>
              <a:defRPr/>
            </a:lvl1pPr>
          </a:lstStyle>
          <a:p>
            <a:pPr>
              <a:defRPr/>
            </a:pPr>
            <a:fld id="{686F12C3-4421-43A0-8844-8188FCFDF52F}" type="datetime1">
              <a:rPr lang="fi-FI" smtClean="0"/>
              <a:t>26.3.2019</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‹Nº›</a:t>
            </a:fld>
            <a:endParaRPr lang="fi-FI"/>
          </a:p>
        </p:txBody>
      </p:sp>
      <p:cxnSp>
        <p:nvCxnSpPr>
          <p:cNvPr id="13"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357727" cy="957600"/>
          </a:xfrm>
          <a:prstGeom prst="rect">
            <a:avLst/>
          </a:prstGeom>
        </p:spPr>
      </p:pic>
    </p:spTree>
    <p:extLst>
      <p:ext uri="{BB962C8B-B14F-4D97-AF65-F5344CB8AC3E}">
        <p14:creationId xmlns:p14="http://schemas.microsoft.com/office/powerpoint/2010/main" val="282008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5017740"/>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5056956" y="5150032"/>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t>26.3.2019</a:t>
            </a:fld>
            <a:endParaRPr lang="fi-FI"/>
          </a:p>
        </p:txBody>
      </p:sp>
      <p:sp>
        <p:nvSpPr>
          <p:cNvPr id="9" name="Slide Number Placeholder 8"/>
          <p:cNvSpPr>
            <a:spLocks noGrp="1"/>
          </p:cNvSpPr>
          <p:nvPr>
            <p:ph type="sldNum" sz="quarter" idx="4"/>
          </p:nvPr>
        </p:nvSpPr>
        <p:spPr>
          <a:xfrm>
            <a:off x="5056956" y="5304814"/>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‹Nº›</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51" r:id="rId2"/>
    <p:sldLayoutId id="2147484753" r:id="rId3"/>
    <p:sldLayoutId id="2147484756" r:id="rId4"/>
    <p:sldLayoutId id="2147484759" r:id="rId5"/>
    <p:sldLayoutId id="2147484762" r:id="rId6"/>
    <p:sldLayoutId id="2147484765" r:id="rId7"/>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782B13-FD15-4526-8091-8B6EFDE1DD04}"/>
              </a:ext>
            </a:extLst>
          </p:cNvPr>
          <p:cNvSpPr>
            <a:spLocks noGrp="1"/>
          </p:cNvSpPr>
          <p:nvPr>
            <p:ph type="ctrTitle"/>
          </p:nvPr>
        </p:nvSpPr>
        <p:spPr/>
        <p:txBody>
          <a:bodyPr/>
          <a:lstStyle/>
          <a:p>
            <a:r>
              <a:rPr lang="es-PE" dirty="0" err="1"/>
              <a:t>Securing</a:t>
            </a:r>
            <a:r>
              <a:rPr lang="es-PE" dirty="0"/>
              <a:t> email:</a:t>
            </a:r>
            <a:br>
              <a:rPr lang="es-PE" dirty="0"/>
            </a:br>
            <a:r>
              <a:rPr lang="en-US" sz="4000" b="0" dirty="0"/>
              <a:t>Encrypting messages</a:t>
            </a:r>
          </a:p>
        </p:txBody>
      </p:sp>
      <p:sp>
        <p:nvSpPr>
          <p:cNvPr id="3" name="Subtítulo 2">
            <a:extLst>
              <a:ext uri="{FF2B5EF4-FFF2-40B4-BE49-F238E27FC236}">
                <a16:creationId xmlns:a16="http://schemas.microsoft.com/office/drawing/2014/main" id="{D468722E-CFD9-432B-86EF-B341DB97EC0E}"/>
              </a:ext>
            </a:extLst>
          </p:cNvPr>
          <p:cNvSpPr>
            <a:spLocks noGrp="1"/>
          </p:cNvSpPr>
          <p:nvPr>
            <p:ph type="subTitle" idx="1"/>
          </p:nvPr>
        </p:nvSpPr>
        <p:spPr>
          <a:xfrm>
            <a:off x="468313" y="4429748"/>
            <a:ext cx="5495420" cy="1020040"/>
          </a:xfrm>
        </p:spPr>
        <p:txBody>
          <a:bodyPr>
            <a:normAutofit/>
          </a:bodyPr>
          <a:lstStyle/>
          <a:p>
            <a:r>
              <a:rPr lang="en-US" dirty="0"/>
              <a:t>ELEC-C7420 - Basic principles in networking</a:t>
            </a:r>
            <a:endParaRPr lang="es-PE" dirty="0"/>
          </a:p>
        </p:txBody>
      </p:sp>
    </p:spTree>
    <p:extLst>
      <p:ext uri="{BB962C8B-B14F-4D97-AF65-F5344CB8AC3E}">
        <p14:creationId xmlns:p14="http://schemas.microsoft.com/office/powerpoint/2010/main" val="1594141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A466B6-336C-4977-BF75-456C416430C1}"/>
              </a:ext>
            </a:extLst>
          </p:cNvPr>
          <p:cNvSpPr>
            <a:spLocks noGrp="1"/>
          </p:cNvSpPr>
          <p:nvPr>
            <p:ph type="ctrTitle"/>
          </p:nvPr>
        </p:nvSpPr>
        <p:spPr>
          <a:xfrm>
            <a:off x="468313" y="265113"/>
            <a:ext cx="8207375" cy="996498"/>
          </a:xfrm>
        </p:spPr>
        <p:txBody>
          <a:bodyPr/>
          <a:lstStyle/>
          <a:p>
            <a:r>
              <a:rPr lang="es-PE" dirty="0" err="1"/>
              <a:t>Installing</a:t>
            </a:r>
            <a:r>
              <a:rPr lang="es-PE" dirty="0"/>
              <a:t> GNU </a:t>
            </a:r>
            <a:r>
              <a:rPr lang="es-PE" dirty="0" err="1"/>
              <a:t>Privacy</a:t>
            </a:r>
            <a:r>
              <a:rPr lang="es-PE" dirty="0"/>
              <a:t> </a:t>
            </a:r>
            <a:r>
              <a:rPr lang="es-PE" dirty="0" err="1"/>
              <a:t>guard</a:t>
            </a:r>
            <a:r>
              <a:rPr lang="es-PE" dirty="0"/>
              <a:t> </a:t>
            </a:r>
            <a:r>
              <a:rPr lang="es-PE" dirty="0" err="1"/>
              <a:t>for</a:t>
            </a:r>
            <a:r>
              <a:rPr lang="es-PE" dirty="0"/>
              <a:t> Windows</a:t>
            </a:r>
            <a:br>
              <a:rPr lang="es-PE" dirty="0"/>
            </a:br>
            <a:br>
              <a:rPr lang="es-PE" b="0" dirty="0"/>
            </a:br>
            <a:endParaRPr lang="en-US" b="0" dirty="0"/>
          </a:p>
        </p:txBody>
      </p:sp>
      <p:sp>
        <p:nvSpPr>
          <p:cNvPr id="4" name="Marcador de fecha 3">
            <a:extLst>
              <a:ext uri="{FF2B5EF4-FFF2-40B4-BE49-F238E27FC236}">
                <a16:creationId xmlns:a16="http://schemas.microsoft.com/office/drawing/2014/main" id="{1459EF4B-53ED-4D78-A091-3BAFDF4ACEF9}"/>
              </a:ext>
            </a:extLst>
          </p:cNvPr>
          <p:cNvSpPr>
            <a:spLocks noGrp="1"/>
          </p:cNvSpPr>
          <p:nvPr>
            <p:ph type="dt" sz="half" idx="15"/>
          </p:nvPr>
        </p:nvSpPr>
        <p:spPr/>
        <p:txBody>
          <a:bodyPr/>
          <a:lstStyle/>
          <a:p>
            <a:pPr>
              <a:defRPr/>
            </a:pPr>
            <a:fld id="{24CBB682-87B2-4236-AF78-B49807E7713E}" type="datetime1">
              <a:rPr lang="fi-FI" smtClean="0"/>
              <a:t>26.3.2019</a:t>
            </a:fld>
            <a:endParaRPr lang="fi-FI"/>
          </a:p>
        </p:txBody>
      </p:sp>
      <p:sp>
        <p:nvSpPr>
          <p:cNvPr id="5" name="Marcador de número de diapositiva 4">
            <a:extLst>
              <a:ext uri="{FF2B5EF4-FFF2-40B4-BE49-F238E27FC236}">
                <a16:creationId xmlns:a16="http://schemas.microsoft.com/office/drawing/2014/main" id="{34CDB0C1-C24E-4112-B6BE-F2C47A2EB13A}"/>
              </a:ext>
            </a:extLst>
          </p:cNvPr>
          <p:cNvSpPr>
            <a:spLocks noGrp="1"/>
          </p:cNvSpPr>
          <p:nvPr>
            <p:ph type="sldNum" sz="quarter" idx="17"/>
          </p:nvPr>
        </p:nvSpPr>
        <p:spPr/>
        <p:txBody>
          <a:bodyPr/>
          <a:lstStyle/>
          <a:p>
            <a:pPr>
              <a:defRPr/>
            </a:pPr>
            <a:fld id="{49EFD4B7-1CC6-864B-A72A-C978B70BBA9B}" type="slidenum">
              <a:rPr lang="fi-FI" smtClean="0"/>
              <a:pPr>
                <a:defRPr/>
              </a:pPr>
              <a:t>2</a:t>
            </a:fld>
            <a:endParaRPr lang="fi-FI" dirty="0"/>
          </a:p>
        </p:txBody>
      </p:sp>
      <p:sp>
        <p:nvSpPr>
          <p:cNvPr id="3" name="Rectángulo 2">
            <a:extLst>
              <a:ext uri="{FF2B5EF4-FFF2-40B4-BE49-F238E27FC236}">
                <a16:creationId xmlns:a16="http://schemas.microsoft.com/office/drawing/2014/main" id="{29AEB494-11C5-43C7-A418-9E08B962AAE9}"/>
              </a:ext>
            </a:extLst>
          </p:cNvPr>
          <p:cNvSpPr/>
          <p:nvPr/>
        </p:nvSpPr>
        <p:spPr>
          <a:xfrm>
            <a:off x="490654" y="1261611"/>
            <a:ext cx="8329817" cy="1200329"/>
          </a:xfrm>
          <a:prstGeom prst="rect">
            <a:avLst/>
          </a:prstGeom>
        </p:spPr>
        <p:txBody>
          <a:bodyPr wrap="square">
            <a:spAutoFit/>
          </a:bodyPr>
          <a:lstStyle/>
          <a:p>
            <a:r>
              <a:rPr lang="en-US" dirty="0">
                <a:solidFill>
                  <a:srgbClr val="444444"/>
                </a:solidFill>
                <a:latin typeface="arial" panose="020B0604020202020204" pitchFamily="34" charset="0"/>
              </a:rPr>
              <a:t>Gpg4win enables users to securely transport emails and files with the help of encryption and digital signatures. Encryption protects the contents against an unwanted party reading it. Digital signatures make sure that it was not modified and comes from a specific sender.</a:t>
            </a:r>
            <a:endParaRPr lang="en-US" dirty="0"/>
          </a:p>
        </p:txBody>
      </p:sp>
      <p:pic>
        <p:nvPicPr>
          <p:cNvPr id="6" name="Imagen 5">
            <a:extLst>
              <a:ext uri="{FF2B5EF4-FFF2-40B4-BE49-F238E27FC236}">
                <a16:creationId xmlns:a16="http://schemas.microsoft.com/office/drawing/2014/main" id="{B1B8C102-5A32-407C-9E81-6CA7743D39F7}"/>
              </a:ext>
            </a:extLst>
          </p:cNvPr>
          <p:cNvPicPr>
            <a:picLocks noChangeAspect="1"/>
          </p:cNvPicPr>
          <p:nvPr/>
        </p:nvPicPr>
        <p:blipFill rotWithShape="1">
          <a:blip r:embed="rId2"/>
          <a:srcRect l="31888" t="21969" r="31887" b="27589"/>
          <a:stretch/>
        </p:blipFill>
        <p:spPr>
          <a:xfrm>
            <a:off x="2843808" y="2427233"/>
            <a:ext cx="3096344" cy="2424110"/>
          </a:xfrm>
          <a:prstGeom prst="rect">
            <a:avLst/>
          </a:prstGeom>
        </p:spPr>
      </p:pic>
    </p:spTree>
    <p:extLst>
      <p:ext uri="{BB962C8B-B14F-4D97-AF65-F5344CB8AC3E}">
        <p14:creationId xmlns:p14="http://schemas.microsoft.com/office/powerpoint/2010/main" val="160647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2C2E83-FD95-470C-8054-9EAF52E5D356}"/>
              </a:ext>
            </a:extLst>
          </p:cNvPr>
          <p:cNvSpPr>
            <a:spLocks noGrp="1"/>
          </p:cNvSpPr>
          <p:nvPr>
            <p:ph type="ctrTitle"/>
          </p:nvPr>
        </p:nvSpPr>
        <p:spPr/>
        <p:txBody>
          <a:bodyPr/>
          <a:lstStyle/>
          <a:p>
            <a:r>
              <a:rPr lang="en-US" dirty="0"/>
              <a:t>Generating PGP keys</a:t>
            </a:r>
          </a:p>
        </p:txBody>
      </p:sp>
      <p:sp>
        <p:nvSpPr>
          <p:cNvPr id="4" name="Marcador de fecha 3">
            <a:extLst>
              <a:ext uri="{FF2B5EF4-FFF2-40B4-BE49-F238E27FC236}">
                <a16:creationId xmlns:a16="http://schemas.microsoft.com/office/drawing/2014/main" id="{6A08EACB-927F-41A5-AD16-FDC1C170DE17}"/>
              </a:ext>
            </a:extLst>
          </p:cNvPr>
          <p:cNvSpPr>
            <a:spLocks noGrp="1"/>
          </p:cNvSpPr>
          <p:nvPr>
            <p:ph type="dt" sz="half" idx="15"/>
          </p:nvPr>
        </p:nvSpPr>
        <p:spPr/>
        <p:txBody>
          <a:bodyPr/>
          <a:lstStyle/>
          <a:p>
            <a:pPr>
              <a:defRPr/>
            </a:pPr>
            <a:fld id="{24CBB682-87B2-4236-AF78-B49807E7713E}" type="datetime1">
              <a:rPr lang="fi-FI" smtClean="0"/>
              <a:t>26.3.2019</a:t>
            </a:fld>
            <a:endParaRPr lang="fi-FI"/>
          </a:p>
        </p:txBody>
      </p:sp>
      <p:sp>
        <p:nvSpPr>
          <p:cNvPr id="5" name="Marcador de número de diapositiva 4">
            <a:extLst>
              <a:ext uri="{FF2B5EF4-FFF2-40B4-BE49-F238E27FC236}">
                <a16:creationId xmlns:a16="http://schemas.microsoft.com/office/drawing/2014/main" id="{8C2D05B0-B3D9-42D4-A32F-EB5BC9442B9B}"/>
              </a:ext>
            </a:extLst>
          </p:cNvPr>
          <p:cNvSpPr>
            <a:spLocks noGrp="1"/>
          </p:cNvSpPr>
          <p:nvPr>
            <p:ph type="sldNum" sz="quarter" idx="17"/>
          </p:nvPr>
        </p:nvSpPr>
        <p:spPr/>
        <p:txBody>
          <a:bodyPr/>
          <a:lstStyle/>
          <a:p>
            <a:pPr>
              <a:defRPr/>
            </a:pPr>
            <a:fld id="{49EFD4B7-1CC6-864B-A72A-C978B70BBA9B}" type="slidenum">
              <a:rPr lang="fi-FI" smtClean="0"/>
              <a:pPr>
                <a:defRPr/>
              </a:pPr>
              <a:t>3</a:t>
            </a:fld>
            <a:endParaRPr lang="fi-FI"/>
          </a:p>
        </p:txBody>
      </p:sp>
      <p:pic>
        <p:nvPicPr>
          <p:cNvPr id="6" name="Imagen 5">
            <a:extLst>
              <a:ext uri="{FF2B5EF4-FFF2-40B4-BE49-F238E27FC236}">
                <a16:creationId xmlns:a16="http://schemas.microsoft.com/office/drawing/2014/main" id="{14230B57-0B73-4AF3-AF55-D1D90B7FDFB2}"/>
              </a:ext>
            </a:extLst>
          </p:cNvPr>
          <p:cNvPicPr>
            <a:picLocks noChangeAspect="1"/>
          </p:cNvPicPr>
          <p:nvPr/>
        </p:nvPicPr>
        <p:blipFill rotWithShape="1">
          <a:blip r:embed="rId2"/>
          <a:srcRect l="14563" t="14983" r="12200" b="17786"/>
          <a:stretch/>
        </p:blipFill>
        <p:spPr>
          <a:xfrm>
            <a:off x="1619672" y="1865648"/>
            <a:ext cx="5688632" cy="2936068"/>
          </a:xfrm>
          <a:prstGeom prst="rect">
            <a:avLst/>
          </a:prstGeom>
        </p:spPr>
      </p:pic>
      <p:sp>
        <p:nvSpPr>
          <p:cNvPr id="7" name="Rectángulo 6">
            <a:extLst>
              <a:ext uri="{FF2B5EF4-FFF2-40B4-BE49-F238E27FC236}">
                <a16:creationId xmlns:a16="http://schemas.microsoft.com/office/drawing/2014/main" id="{3F1597F7-AC4C-491E-9108-D14E203B11E3}"/>
              </a:ext>
            </a:extLst>
          </p:cNvPr>
          <p:cNvSpPr/>
          <p:nvPr/>
        </p:nvSpPr>
        <p:spPr>
          <a:xfrm>
            <a:off x="490654" y="769268"/>
            <a:ext cx="8329817" cy="369332"/>
          </a:xfrm>
          <a:prstGeom prst="rect">
            <a:avLst/>
          </a:prstGeom>
        </p:spPr>
        <p:txBody>
          <a:bodyPr wrap="square">
            <a:spAutoFit/>
          </a:bodyPr>
          <a:lstStyle/>
          <a:p>
            <a:r>
              <a:rPr lang="en-US" dirty="0">
                <a:solidFill>
                  <a:srgbClr val="444444"/>
                </a:solidFill>
                <a:latin typeface="arial" panose="020B0604020202020204" pitchFamily="34" charset="0"/>
              </a:rPr>
              <a:t>Using </a:t>
            </a:r>
            <a:r>
              <a:rPr lang="en-US" dirty="0" err="1">
                <a:solidFill>
                  <a:srgbClr val="444444"/>
                </a:solidFill>
                <a:latin typeface="arial" panose="020B0604020202020204" pitchFamily="34" charset="0"/>
              </a:rPr>
              <a:t>Kleopatra</a:t>
            </a:r>
            <a:r>
              <a:rPr lang="en-US" dirty="0">
                <a:solidFill>
                  <a:srgbClr val="444444"/>
                </a:solidFill>
                <a:latin typeface="arial" panose="020B0604020202020204" pitchFamily="34" charset="0"/>
              </a:rPr>
              <a:t> we generate the PGP keys</a:t>
            </a:r>
            <a:endParaRPr lang="en-US" dirty="0"/>
          </a:p>
        </p:txBody>
      </p:sp>
    </p:spTree>
    <p:extLst>
      <p:ext uri="{BB962C8B-B14F-4D97-AF65-F5344CB8AC3E}">
        <p14:creationId xmlns:p14="http://schemas.microsoft.com/office/powerpoint/2010/main" val="890995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2C2E83-FD95-470C-8054-9EAF52E5D356}"/>
              </a:ext>
            </a:extLst>
          </p:cNvPr>
          <p:cNvSpPr>
            <a:spLocks noGrp="1"/>
          </p:cNvSpPr>
          <p:nvPr>
            <p:ph type="ctrTitle"/>
          </p:nvPr>
        </p:nvSpPr>
        <p:spPr/>
        <p:txBody>
          <a:bodyPr/>
          <a:lstStyle/>
          <a:p>
            <a:r>
              <a:rPr lang="en-US" dirty="0"/>
              <a:t>Generating PGP keys</a:t>
            </a:r>
          </a:p>
        </p:txBody>
      </p:sp>
      <p:sp>
        <p:nvSpPr>
          <p:cNvPr id="4" name="Marcador de fecha 3">
            <a:extLst>
              <a:ext uri="{FF2B5EF4-FFF2-40B4-BE49-F238E27FC236}">
                <a16:creationId xmlns:a16="http://schemas.microsoft.com/office/drawing/2014/main" id="{6A08EACB-927F-41A5-AD16-FDC1C170DE17}"/>
              </a:ext>
            </a:extLst>
          </p:cNvPr>
          <p:cNvSpPr>
            <a:spLocks noGrp="1"/>
          </p:cNvSpPr>
          <p:nvPr>
            <p:ph type="dt" sz="half" idx="15"/>
          </p:nvPr>
        </p:nvSpPr>
        <p:spPr/>
        <p:txBody>
          <a:bodyPr/>
          <a:lstStyle/>
          <a:p>
            <a:pPr>
              <a:defRPr/>
            </a:pPr>
            <a:fld id="{24CBB682-87B2-4236-AF78-B49807E7713E}" type="datetime1">
              <a:rPr lang="fi-FI" smtClean="0"/>
              <a:t>26.3.2019</a:t>
            </a:fld>
            <a:endParaRPr lang="fi-FI"/>
          </a:p>
        </p:txBody>
      </p:sp>
      <p:sp>
        <p:nvSpPr>
          <p:cNvPr id="5" name="Marcador de número de diapositiva 4">
            <a:extLst>
              <a:ext uri="{FF2B5EF4-FFF2-40B4-BE49-F238E27FC236}">
                <a16:creationId xmlns:a16="http://schemas.microsoft.com/office/drawing/2014/main" id="{8C2D05B0-B3D9-42D4-A32F-EB5BC9442B9B}"/>
              </a:ext>
            </a:extLst>
          </p:cNvPr>
          <p:cNvSpPr>
            <a:spLocks noGrp="1"/>
          </p:cNvSpPr>
          <p:nvPr>
            <p:ph type="sldNum" sz="quarter" idx="17"/>
          </p:nvPr>
        </p:nvSpPr>
        <p:spPr/>
        <p:txBody>
          <a:bodyPr/>
          <a:lstStyle/>
          <a:p>
            <a:pPr>
              <a:defRPr/>
            </a:pPr>
            <a:fld id="{49EFD4B7-1CC6-864B-A72A-C978B70BBA9B}" type="slidenum">
              <a:rPr lang="fi-FI" smtClean="0"/>
              <a:pPr>
                <a:defRPr/>
              </a:pPr>
              <a:t>4</a:t>
            </a:fld>
            <a:endParaRPr lang="fi-FI"/>
          </a:p>
        </p:txBody>
      </p:sp>
      <p:pic>
        <p:nvPicPr>
          <p:cNvPr id="3" name="Imagen 2">
            <a:extLst>
              <a:ext uri="{FF2B5EF4-FFF2-40B4-BE49-F238E27FC236}">
                <a16:creationId xmlns:a16="http://schemas.microsoft.com/office/drawing/2014/main" id="{7642A374-0C9B-4515-AE23-CA9FF3DE08AF}"/>
              </a:ext>
            </a:extLst>
          </p:cNvPr>
          <p:cNvPicPr>
            <a:picLocks noChangeAspect="1"/>
          </p:cNvPicPr>
          <p:nvPr/>
        </p:nvPicPr>
        <p:blipFill>
          <a:blip r:embed="rId2"/>
          <a:stretch>
            <a:fillRect/>
          </a:stretch>
        </p:blipFill>
        <p:spPr>
          <a:xfrm>
            <a:off x="1833562" y="1416393"/>
            <a:ext cx="5476875" cy="3429000"/>
          </a:xfrm>
          <a:prstGeom prst="rect">
            <a:avLst/>
          </a:prstGeom>
        </p:spPr>
      </p:pic>
    </p:spTree>
    <p:extLst>
      <p:ext uri="{BB962C8B-B14F-4D97-AF65-F5344CB8AC3E}">
        <p14:creationId xmlns:p14="http://schemas.microsoft.com/office/powerpoint/2010/main" val="3661925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2C2E83-FD95-470C-8054-9EAF52E5D356}"/>
              </a:ext>
            </a:extLst>
          </p:cNvPr>
          <p:cNvSpPr>
            <a:spLocks noGrp="1"/>
          </p:cNvSpPr>
          <p:nvPr>
            <p:ph type="ctrTitle"/>
          </p:nvPr>
        </p:nvSpPr>
        <p:spPr/>
        <p:txBody>
          <a:bodyPr/>
          <a:lstStyle/>
          <a:p>
            <a:r>
              <a:rPr lang="en-US" dirty="0"/>
              <a:t>Generating PGP keys</a:t>
            </a:r>
          </a:p>
        </p:txBody>
      </p:sp>
      <p:sp>
        <p:nvSpPr>
          <p:cNvPr id="4" name="Marcador de fecha 3">
            <a:extLst>
              <a:ext uri="{FF2B5EF4-FFF2-40B4-BE49-F238E27FC236}">
                <a16:creationId xmlns:a16="http://schemas.microsoft.com/office/drawing/2014/main" id="{6A08EACB-927F-41A5-AD16-FDC1C170DE17}"/>
              </a:ext>
            </a:extLst>
          </p:cNvPr>
          <p:cNvSpPr>
            <a:spLocks noGrp="1"/>
          </p:cNvSpPr>
          <p:nvPr>
            <p:ph type="dt" sz="half" idx="15"/>
          </p:nvPr>
        </p:nvSpPr>
        <p:spPr/>
        <p:txBody>
          <a:bodyPr/>
          <a:lstStyle/>
          <a:p>
            <a:pPr>
              <a:defRPr/>
            </a:pPr>
            <a:fld id="{24CBB682-87B2-4236-AF78-B49807E7713E}" type="datetime1">
              <a:rPr lang="fi-FI" smtClean="0"/>
              <a:t>26.3.2019</a:t>
            </a:fld>
            <a:endParaRPr lang="fi-FI"/>
          </a:p>
        </p:txBody>
      </p:sp>
      <p:sp>
        <p:nvSpPr>
          <p:cNvPr id="5" name="Marcador de número de diapositiva 4">
            <a:extLst>
              <a:ext uri="{FF2B5EF4-FFF2-40B4-BE49-F238E27FC236}">
                <a16:creationId xmlns:a16="http://schemas.microsoft.com/office/drawing/2014/main" id="{8C2D05B0-B3D9-42D4-A32F-EB5BC9442B9B}"/>
              </a:ext>
            </a:extLst>
          </p:cNvPr>
          <p:cNvSpPr>
            <a:spLocks noGrp="1"/>
          </p:cNvSpPr>
          <p:nvPr>
            <p:ph type="sldNum" sz="quarter" idx="17"/>
          </p:nvPr>
        </p:nvSpPr>
        <p:spPr/>
        <p:txBody>
          <a:bodyPr/>
          <a:lstStyle/>
          <a:p>
            <a:pPr>
              <a:defRPr/>
            </a:pPr>
            <a:fld id="{49EFD4B7-1CC6-864B-A72A-C978B70BBA9B}" type="slidenum">
              <a:rPr lang="fi-FI" smtClean="0"/>
              <a:pPr>
                <a:defRPr/>
              </a:pPr>
              <a:t>5</a:t>
            </a:fld>
            <a:endParaRPr lang="fi-FI"/>
          </a:p>
        </p:txBody>
      </p:sp>
      <p:pic>
        <p:nvPicPr>
          <p:cNvPr id="3" name="Imagen 2">
            <a:extLst>
              <a:ext uri="{FF2B5EF4-FFF2-40B4-BE49-F238E27FC236}">
                <a16:creationId xmlns:a16="http://schemas.microsoft.com/office/drawing/2014/main" id="{FF3F62E4-05AF-46A3-AC8B-A36FB6B3E23C}"/>
              </a:ext>
            </a:extLst>
          </p:cNvPr>
          <p:cNvPicPr>
            <a:picLocks noChangeAspect="1"/>
          </p:cNvPicPr>
          <p:nvPr/>
        </p:nvPicPr>
        <p:blipFill rotWithShape="1">
          <a:blip r:embed="rId2"/>
          <a:srcRect l="29525" t="27412" r="27163" b="24788"/>
          <a:stretch/>
        </p:blipFill>
        <p:spPr>
          <a:xfrm>
            <a:off x="2411760" y="1561356"/>
            <a:ext cx="4656759" cy="2889398"/>
          </a:xfrm>
          <a:prstGeom prst="rect">
            <a:avLst/>
          </a:prstGeom>
        </p:spPr>
      </p:pic>
      <p:sp>
        <p:nvSpPr>
          <p:cNvPr id="7" name="Rectángulo 6">
            <a:extLst>
              <a:ext uri="{FF2B5EF4-FFF2-40B4-BE49-F238E27FC236}">
                <a16:creationId xmlns:a16="http://schemas.microsoft.com/office/drawing/2014/main" id="{C8D5FF7F-EF09-4066-8C75-269626D2C7C5}"/>
              </a:ext>
            </a:extLst>
          </p:cNvPr>
          <p:cNvSpPr/>
          <p:nvPr/>
        </p:nvSpPr>
        <p:spPr>
          <a:xfrm>
            <a:off x="490654" y="769268"/>
            <a:ext cx="8329817" cy="369332"/>
          </a:xfrm>
          <a:prstGeom prst="rect">
            <a:avLst/>
          </a:prstGeom>
        </p:spPr>
        <p:txBody>
          <a:bodyPr wrap="square">
            <a:spAutoFit/>
          </a:bodyPr>
          <a:lstStyle/>
          <a:p>
            <a:r>
              <a:rPr lang="en-US" dirty="0">
                <a:solidFill>
                  <a:srgbClr val="444444"/>
                </a:solidFill>
                <a:latin typeface="arial" panose="020B0604020202020204" pitchFamily="34" charset="0"/>
              </a:rPr>
              <a:t>Assigning the details of the keys</a:t>
            </a:r>
            <a:endParaRPr lang="en-US" dirty="0"/>
          </a:p>
        </p:txBody>
      </p:sp>
    </p:spTree>
    <p:extLst>
      <p:ext uri="{BB962C8B-B14F-4D97-AF65-F5344CB8AC3E}">
        <p14:creationId xmlns:p14="http://schemas.microsoft.com/office/powerpoint/2010/main" val="64035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2C2E83-FD95-470C-8054-9EAF52E5D356}"/>
              </a:ext>
            </a:extLst>
          </p:cNvPr>
          <p:cNvSpPr>
            <a:spLocks noGrp="1"/>
          </p:cNvSpPr>
          <p:nvPr>
            <p:ph type="ctrTitle"/>
          </p:nvPr>
        </p:nvSpPr>
        <p:spPr/>
        <p:txBody>
          <a:bodyPr/>
          <a:lstStyle/>
          <a:p>
            <a:r>
              <a:rPr lang="en-US" dirty="0"/>
              <a:t>Generating PGP keys</a:t>
            </a:r>
          </a:p>
        </p:txBody>
      </p:sp>
      <p:sp>
        <p:nvSpPr>
          <p:cNvPr id="4" name="Marcador de fecha 3">
            <a:extLst>
              <a:ext uri="{FF2B5EF4-FFF2-40B4-BE49-F238E27FC236}">
                <a16:creationId xmlns:a16="http://schemas.microsoft.com/office/drawing/2014/main" id="{6A08EACB-927F-41A5-AD16-FDC1C170DE17}"/>
              </a:ext>
            </a:extLst>
          </p:cNvPr>
          <p:cNvSpPr>
            <a:spLocks noGrp="1"/>
          </p:cNvSpPr>
          <p:nvPr>
            <p:ph type="dt" sz="half" idx="15"/>
          </p:nvPr>
        </p:nvSpPr>
        <p:spPr/>
        <p:txBody>
          <a:bodyPr/>
          <a:lstStyle/>
          <a:p>
            <a:pPr>
              <a:defRPr/>
            </a:pPr>
            <a:fld id="{24CBB682-87B2-4236-AF78-B49807E7713E}" type="datetime1">
              <a:rPr lang="fi-FI" smtClean="0"/>
              <a:t>26.3.2019</a:t>
            </a:fld>
            <a:endParaRPr lang="fi-FI"/>
          </a:p>
        </p:txBody>
      </p:sp>
      <p:sp>
        <p:nvSpPr>
          <p:cNvPr id="5" name="Marcador de número de diapositiva 4">
            <a:extLst>
              <a:ext uri="{FF2B5EF4-FFF2-40B4-BE49-F238E27FC236}">
                <a16:creationId xmlns:a16="http://schemas.microsoft.com/office/drawing/2014/main" id="{8C2D05B0-B3D9-42D4-A32F-EB5BC9442B9B}"/>
              </a:ext>
            </a:extLst>
          </p:cNvPr>
          <p:cNvSpPr>
            <a:spLocks noGrp="1"/>
          </p:cNvSpPr>
          <p:nvPr>
            <p:ph type="sldNum" sz="quarter" idx="17"/>
          </p:nvPr>
        </p:nvSpPr>
        <p:spPr/>
        <p:txBody>
          <a:bodyPr/>
          <a:lstStyle/>
          <a:p>
            <a:pPr>
              <a:defRPr/>
            </a:pPr>
            <a:fld id="{49EFD4B7-1CC6-864B-A72A-C978B70BBA9B}" type="slidenum">
              <a:rPr lang="fi-FI" smtClean="0"/>
              <a:pPr>
                <a:defRPr/>
              </a:pPr>
              <a:t>6</a:t>
            </a:fld>
            <a:endParaRPr lang="fi-FI"/>
          </a:p>
        </p:txBody>
      </p:sp>
      <p:pic>
        <p:nvPicPr>
          <p:cNvPr id="3" name="Imagen 2">
            <a:extLst>
              <a:ext uri="{FF2B5EF4-FFF2-40B4-BE49-F238E27FC236}">
                <a16:creationId xmlns:a16="http://schemas.microsoft.com/office/drawing/2014/main" id="{295951A3-E699-4191-9D86-30AA48B02D0E}"/>
              </a:ext>
            </a:extLst>
          </p:cNvPr>
          <p:cNvPicPr>
            <a:picLocks noChangeAspect="1"/>
          </p:cNvPicPr>
          <p:nvPr/>
        </p:nvPicPr>
        <p:blipFill rotWithShape="1">
          <a:blip r:embed="rId2"/>
          <a:srcRect l="29525" t="16207" r="27163" b="24788"/>
          <a:stretch/>
        </p:blipFill>
        <p:spPr>
          <a:xfrm>
            <a:off x="2591780" y="1340793"/>
            <a:ext cx="3960440" cy="3033414"/>
          </a:xfrm>
          <a:prstGeom prst="rect">
            <a:avLst/>
          </a:prstGeom>
        </p:spPr>
      </p:pic>
    </p:spTree>
    <p:extLst>
      <p:ext uri="{BB962C8B-B14F-4D97-AF65-F5344CB8AC3E}">
        <p14:creationId xmlns:p14="http://schemas.microsoft.com/office/powerpoint/2010/main" val="134213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2C2E83-FD95-470C-8054-9EAF52E5D356}"/>
              </a:ext>
            </a:extLst>
          </p:cNvPr>
          <p:cNvSpPr>
            <a:spLocks noGrp="1"/>
          </p:cNvSpPr>
          <p:nvPr>
            <p:ph type="ctrTitle"/>
          </p:nvPr>
        </p:nvSpPr>
        <p:spPr/>
        <p:txBody>
          <a:bodyPr/>
          <a:lstStyle/>
          <a:p>
            <a:r>
              <a:rPr lang="en-US" dirty="0"/>
              <a:t>Generating PGP keys</a:t>
            </a:r>
          </a:p>
        </p:txBody>
      </p:sp>
      <p:sp>
        <p:nvSpPr>
          <p:cNvPr id="4" name="Marcador de fecha 3">
            <a:extLst>
              <a:ext uri="{FF2B5EF4-FFF2-40B4-BE49-F238E27FC236}">
                <a16:creationId xmlns:a16="http://schemas.microsoft.com/office/drawing/2014/main" id="{6A08EACB-927F-41A5-AD16-FDC1C170DE17}"/>
              </a:ext>
            </a:extLst>
          </p:cNvPr>
          <p:cNvSpPr>
            <a:spLocks noGrp="1"/>
          </p:cNvSpPr>
          <p:nvPr>
            <p:ph type="dt" sz="half" idx="15"/>
          </p:nvPr>
        </p:nvSpPr>
        <p:spPr/>
        <p:txBody>
          <a:bodyPr/>
          <a:lstStyle/>
          <a:p>
            <a:pPr>
              <a:defRPr/>
            </a:pPr>
            <a:fld id="{24CBB682-87B2-4236-AF78-B49807E7713E}" type="datetime1">
              <a:rPr lang="fi-FI" smtClean="0"/>
              <a:t>26.3.2019</a:t>
            </a:fld>
            <a:endParaRPr lang="fi-FI"/>
          </a:p>
        </p:txBody>
      </p:sp>
      <p:sp>
        <p:nvSpPr>
          <p:cNvPr id="5" name="Marcador de número de diapositiva 4">
            <a:extLst>
              <a:ext uri="{FF2B5EF4-FFF2-40B4-BE49-F238E27FC236}">
                <a16:creationId xmlns:a16="http://schemas.microsoft.com/office/drawing/2014/main" id="{8C2D05B0-B3D9-42D4-A32F-EB5BC9442B9B}"/>
              </a:ext>
            </a:extLst>
          </p:cNvPr>
          <p:cNvSpPr>
            <a:spLocks noGrp="1"/>
          </p:cNvSpPr>
          <p:nvPr>
            <p:ph type="sldNum" sz="quarter" idx="17"/>
          </p:nvPr>
        </p:nvSpPr>
        <p:spPr/>
        <p:txBody>
          <a:bodyPr/>
          <a:lstStyle/>
          <a:p>
            <a:pPr>
              <a:defRPr/>
            </a:pPr>
            <a:fld id="{49EFD4B7-1CC6-864B-A72A-C978B70BBA9B}" type="slidenum">
              <a:rPr lang="fi-FI" smtClean="0"/>
              <a:pPr>
                <a:defRPr/>
              </a:pPr>
              <a:t>7</a:t>
            </a:fld>
            <a:endParaRPr lang="fi-FI"/>
          </a:p>
        </p:txBody>
      </p:sp>
      <p:pic>
        <p:nvPicPr>
          <p:cNvPr id="3" name="Imagen 2">
            <a:extLst>
              <a:ext uri="{FF2B5EF4-FFF2-40B4-BE49-F238E27FC236}">
                <a16:creationId xmlns:a16="http://schemas.microsoft.com/office/drawing/2014/main" id="{C6D2AF49-B1B2-41E6-9DBD-82526582A0A4}"/>
              </a:ext>
            </a:extLst>
          </p:cNvPr>
          <p:cNvPicPr>
            <a:picLocks noChangeAspect="1"/>
          </p:cNvPicPr>
          <p:nvPr/>
        </p:nvPicPr>
        <p:blipFill>
          <a:blip r:embed="rId2"/>
          <a:stretch>
            <a:fillRect/>
          </a:stretch>
        </p:blipFill>
        <p:spPr>
          <a:xfrm>
            <a:off x="1843087" y="842962"/>
            <a:ext cx="5457825" cy="4029075"/>
          </a:xfrm>
          <a:prstGeom prst="rect">
            <a:avLst/>
          </a:prstGeom>
        </p:spPr>
      </p:pic>
    </p:spTree>
    <p:extLst>
      <p:ext uri="{BB962C8B-B14F-4D97-AF65-F5344CB8AC3E}">
        <p14:creationId xmlns:p14="http://schemas.microsoft.com/office/powerpoint/2010/main" val="4289303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2C2E83-FD95-470C-8054-9EAF52E5D356}"/>
              </a:ext>
            </a:extLst>
          </p:cNvPr>
          <p:cNvSpPr>
            <a:spLocks noGrp="1"/>
          </p:cNvSpPr>
          <p:nvPr>
            <p:ph type="ctrTitle"/>
          </p:nvPr>
        </p:nvSpPr>
        <p:spPr/>
        <p:txBody>
          <a:bodyPr/>
          <a:lstStyle/>
          <a:p>
            <a:r>
              <a:rPr lang="en-US" dirty="0"/>
              <a:t>Generating PGP keys</a:t>
            </a:r>
          </a:p>
        </p:txBody>
      </p:sp>
      <p:sp>
        <p:nvSpPr>
          <p:cNvPr id="4" name="Marcador de fecha 3">
            <a:extLst>
              <a:ext uri="{FF2B5EF4-FFF2-40B4-BE49-F238E27FC236}">
                <a16:creationId xmlns:a16="http://schemas.microsoft.com/office/drawing/2014/main" id="{6A08EACB-927F-41A5-AD16-FDC1C170DE17}"/>
              </a:ext>
            </a:extLst>
          </p:cNvPr>
          <p:cNvSpPr>
            <a:spLocks noGrp="1"/>
          </p:cNvSpPr>
          <p:nvPr>
            <p:ph type="dt" sz="half" idx="15"/>
          </p:nvPr>
        </p:nvSpPr>
        <p:spPr/>
        <p:txBody>
          <a:bodyPr/>
          <a:lstStyle/>
          <a:p>
            <a:pPr>
              <a:defRPr/>
            </a:pPr>
            <a:fld id="{24CBB682-87B2-4236-AF78-B49807E7713E}" type="datetime1">
              <a:rPr lang="fi-FI" smtClean="0"/>
              <a:t>26.3.2019</a:t>
            </a:fld>
            <a:endParaRPr lang="fi-FI"/>
          </a:p>
        </p:txBody>
      </p:sp>
      <p:sp>
        <p:nvSpPr>
          <p:cNvPr id="5" name="Marcador de número de diapositiva 4">
            <a:extLst>
              <a:ext uri="{FF2B5EF4-FFF2-40B4-BE49-F238E27FC236}">
                <a16:creationId xmlns:a16="http://schemas.microsoft.com/office/drawing/2014/main" id="{8C2D05B0-B3D9-42D4-A32F-EB5BC9442B9B}"/>
              </a:ext>
            </a:extLst>
          </p:cNvPr>
          <p:cNvSpPr>
            <a:spLocks noGrp="1"/>
          </p:cNvSpPr>
          <p:nvPr>
            <p:ph type="sldNum" sz="quarter" idx="17"/>
          </p:nvPr>
        </p:nvSpPr>
        <p:spPr/>
        <p:txBody>
          <a:bodyPr/>
          <a:lstStyle/>
          <a:p>
            <a:pPr>
              <a:defRPr/>
            </a:pPr>
            <a:fld id="{49EFD4B7-1CC6-864B-A72A-C978B70BBA9B}" type="slidenum">
              <a:rPr lang="fi-FI" smtClean="0"/>
              <a:pPr>
                <a:defRPr/>
              </a:pPr>
              <a:t>8</a:t>
            </a:fld>
            <a:endParaRPr lang="fi-FI"/>
          </a:p>
        </p:txBody>
      </p:sp>
      <p:pic>
        <p:nvPicPr>
          <p:cNvPr id="3" name="Imagen 2">
            <a:extLst>
              <a:ext uri="{FF2B5EF4-FFF2-40B4-BE49-F238E27FC236}">
                <a16:creationId xmlns:a16="http://schemas.microsoft.com/office/drawing/2014/main" id="{4A3643D1-F0E7-4759-815F-BE969D87C545}"/>
              </a:ext>
            </a:extLst>
          </p:cNvPr>
          <p:cNvPicPr>
            <a:picLocks noChangeAspect="1"/>
          </p:cNvPicPr>
          <p:nvPr/>
        </p:nvPicPr>
        <p:blipFill rotWithShape="1">
          <a:blip r:embed="rId2"/>
          <a:srcRect l="36613" t="31615" r="36612" b="40196"/>
          <a:stretch/>
        </p:blipFill>
        <p:spPr>
          <a:xfrm>
            <a:off x="2627784" y="1921396"/>
            <a:ext cx="3888432" cy="2301731"/>
          </a:xfrm>
          <a:prstGeom prst="rect">
            <a:avLst/>
          </a:prstGeom>
        </p:spPr>
      </p:pic>
      <p:sp>
        <p:nvSpPr>
          <p:cNvPr id="7" name="Rectángulo 6">
            <a:extLst>
              <a:ext uri="{FF2B5EF4-FFF2-40B4-BE49-F238E27FC236}">
                <a16:creationId xmlns:a16="http://schemas.microsoft.com/office/drawing/2014/main" id="{27A13A3E-4345-4B2B-A38F-1BB5364F114E}"/>
              </a:ext>
            </a:extLst>
          </p:cNvPr>
          <p:cNvSpPr/>
          <p:nvPr/>
        </p:nvSpPr>
        <p:spPr>
          <a:xfrm>
            <a:off x="490654" y="769268"/>
            <a:ext cx="8329817" cy="369332"/>
          </a:xfrm>
          <a:prstGeom prst="rect">
            <a:avLst/>
          </a:prstGeom>
        </p:spPr>
        <p:txBody>
          <a:bodyPr wrap="square">
            <a:spAutoFit/>
          </a:bodyPr>
          <a:lstStyle/>
          <a:p>
            <a:r>
              <a:rPr lang="en-US" dirty="0">
                <a:solidFill>
                  <a:srgbClr val="444444"/>
                </a:solidFill>
                <a:latin typeface="arial" panose="020B0604020202020204" pitchFamily="34" charset="0"/>
              </a:rPr>
              <a:t>Saving the keys in the computer</a:t>
            </a:r>
            <a:endParaRPr lang="en-US" dirty="0"/>
          </a:p>
        </p:txBody>
      </p:sp>
    </p:spTree>
    <p:extLst>
      <p:ext uri="{BB962C8B-B14F-4D97-AF65-F5344CB8AC3E}">
        <p14:creationId xmlns:p14="http://schemas.microsoft.com/office/powerpoint/2010/main" val="4195277345"/>
      </p:ext>
    </p:extLst>
  </p:cSld>
  <p:clrMapOvr>
    <a:masterClrMapping/>
  </p:clrMapOvr>
</p:sld>
</file>

<file path=ppt/theme/theme1.xml><?xml version="1.0" encoding="utf-8"?>
<a:theme xmlns:a="http://schemas.openxmlformats.org/drawingml/2006/main" name="Aalto University">
  <a:themeElements>
    <a:clrScheme name="Aalto-sahko">
      <a:dk1>
        <a:sysClr val="windowText" lastClr="000000"/>
      </a:dk1>
      <a:lt1>
        <a:sysClr val="window" lastClr="FFFFFF"/>
      </a:lt1>
      <a:dk2>
        <a:srgbClr val="7D55C7"/>
      </a:dk2>
      <a:lt2>
        <a:srgbClr val="8C857B"/>
      </a:lt2>
      <a:accent1>
        <a:srgbClr val="7D37C7"/>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Assignment_1_Jesus_Ly_722456-LAPTOP-HDN5N8HU" id="{3D60697A-3798-4527-BE48-61B113040395}" vid="{5A6947AE-EFD0-45B7-8DE6-AF17206005E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111</Words>
  <Application>Microsoft Office PowerPoint</Application>
  <PresentationFormat>Presentación en pantalla (16:10)</PresentationFormat>
  <Paragraphs>27</Paragraphs>
  <Slides>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Arial</vt:lpstr>
      <vt:lpstr>Calibri</vt:lpstr>
      <vt:lpstr>Courier New</vt:lpstr>
      <vt:lpstr>Georgia</vt:lpstr>
      <vt:lpstr>Lucida Grande</vt:lpstr>
      <vt:lpstr>Aalto University</vt:lpstr>
      <vt:lpstr>Securing email: Encrypting messages</vt:lpstr>
      <vt:lpstr>Installing GNU Privacy guard for Windows  </vt:lpstr>
      <vt:lpstr>Generating PGP keys</vt:lpstr>
      <vt:lpstr>Generating PGP keys</vt:lpstr>
      <vt:lpstr>Generating PGP keys</vt:lpstr>
      <vt:lpstr>Generating PGP keys</vt:lpstr>
      <vt:lpstr>Generating PGP keys</vt:lpstr>
      <vt:lpstr>Generating PGP keys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2018-06-25T10:05:50Z</dcterms:created>
  <dcterms:modified xsi:type="dcterms:W3CDTF">2019-03-26T12:24:37Z</dcterms:modified>
</cp:coreProperties>
</file>