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4"/>
  </p:notesMasterIdLst>
  <p:sldIdLst>
    <p:sldId id="256" r:id="rId2"/>
    <p:sldId id="291" r:id="rId3"/>
    <p:sldId id="292" r:id="rId4"/>
    <p:sldId id="289" r:id="rId5"/>
    <p:sldId id="285" r:id="rId6"/>
    <p:sldId id="303" r:id="rId7"/>
    <p:sldId id="304" r:id="rId8"/>
    <p:sldId id="308" r:id="rId9"/>
    <p:sldId id="257" r:id="rId10"/>
    <p:sldId id="306" r:id="rId11"/>
    <p:sldId id="317" r:id="rId12"/>
    <p:sldId id="280" r:id="rId13"/>
    <p:sldId id="259" r:id="rId14"/>
    <p:sldId id="262" r:id="rId15"/>
    <p:sldId id="284" r:id="rId16"/>
    <p:sldId id="281" r:id="rId17"/>
    <p:sldId id="286" r:id="rId18"/>
    <p:sldId id="307" r:id="rId19"/>
    <p:sldId id="283" r:id="rId20"/>
    <p:sldId id="311" r:id="rId21"/>
    <p:sldId id="258" r:id="rId22"/>
    <p:sldId id="287" r:id="rId23"/>
    <p:sldId id="270" r:id="rId24"/>
    <p:sldId id="272" r:id="rId25"/>
    <p:sldId id="271" r:id="rId26"/>
    <p:sldId id="268" r:id="rId27"/>
    <p:sldId id="269" r:id="rId28"/>
    <p:sldId id="273" r:id="rId29"/>
    <p:sldId id="293" r:id="rId30"/>
    <p:sldId id="295" r:id="rId31"/>
    <p:sldId id="298" r:id="rId32"/>
    <p:sldId id="296" r:id="rId33"/>
    <p:sldId id="297" r:id="rId34"/>
    <p:sldId id="328" r:id="rId35"/>
    <p:sldId id="331" r:id="rId36"/>
    <p:sldId id="332" r:id="rId37"/>
    <p:sldId id="333" r:id="rId38"/>
    <p:sldId id="329" r:id="rId39"/>
    <p:sldId id="330" r:id="rId40"/>
    <p:sldId id="299" r:id="rId41"/>
    <p:sldId id="275" r:id="rId42"/>
    <p:sldId id="309" r:id="rId43"/>
    <p:sldId id="310" r:id="rId44"/>
    <p:sldId id="313" r:id="rId45"/>
    <p:sldId id="312" r:id="rId46"/>
    <p:sldId id="314" r:id="rId47"/>
    <p:sldId id="315" r:id="rId48"/>
    <p:sldId id="274" r:id="rId49"/>
    <p:sldId id="316" r:id="rId50"/>
    <p:sldId id="276" r:id="rId51"/>
    <p:sldId id="278" r:id="rId52"/>
    <p:sldId id="334" r:id="rId53"/>
    <p:sldId id="277" r:id="rId54"/>
    <p:sldId id="326" r:id="rId55"/>
    <p:sldId id="321" r:id="rId56"/>
    <p:sldId id="318" r:id="rId57"/>
    <p:sldId id="322" r:id="rId58"/>
    <p:sldId id="320" r:id="rId59"/>
    <p:sldId id="323" r:id="rId60"/>
    <p:sldId id="324" r:id="rId61"/>
    <p:sldId id="325" r:id="rId62"/>
    <p:sldId id="327" r:id="rId63"/>
  </p:sldIdLst>
  <p:sldSz cx="9144000" cy="6858000" type="screen4x3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52" autoAdjust="0"/>
    <p:restoredTop sz="88149" autoAdjust="0"/>
  </p:normalViewPr>
  <p:slideViewPr>
    <p:cSldViewPr>
      <p:cViewPr varScale="1">
        <p:scale>
          <a:sx n="115" d="100"/>
          <a:sy n="115" d="100"/>
        </p:scale>
        <p:origin x="2040" y="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D6EF09-2108-48BB-BE80-6C90407867A2}" type="datetimeFigureOut">
              <a:rPr lang="en-US" smtClean="0"/>
              <a:t>3/28/19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14D7BB-4714-4DEA-BE09-4D843B9F5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9646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14D7BB-4714-4DEA-BE09-4D843B9F573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4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5210E-44C5-454B-B7C8-A7BD8D6EA12F}" type="datetimeFigureOut">
              <a:rPr lang="fi-FI" smtClean="0"/>
              <a:t>28.3.2019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8C8A6-0861-4BAD-AEB7-8AB90DB3F22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76473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5210E-44C5-454B-B7C8-A7BD8D6EA12F}" type="datetimeFigureOut">
              <a:rPr lang="fi-FI" smtClean="0"/>
              <a:t>28.3.2019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8C8A6-0861-4BAD-AEB7-8AB90DB3F22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180697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5210E-44C5-454B-B7C8-A7BD8D6EA12F}" type="datetimeFigureOut">
              <a:rPr lang="fi-FI" smtClean="0"/>
              <a:t>28.3.2019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8C8A6-0861-4BAD-AEB7-8AB90DB3F22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75235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5210E-44C5-454B-B7C8-A7BD8D6EA12F}" type="datetimeFigureOut">
              <a:rPr lang="fi-FI" smtClean="0"/>
              <a:t>28.3.2019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8C8A6-0861-4BAD-AEB7-8AB90DB3F22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11709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5210E-44C5-454B-B7C8-A7BD8D6EA12F}" type="datetimeFigureOut">
              <a:rPr lang="fi-FI" smtClean="0"/>
              <a:t>28.3.2019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8C8A6-0861-4BAD-AEB7-8AB90DB3F22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928179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5210E-44C5-454B-B7C8-A7BD8D6EA12F}" type="datetimeFigureOut">
              <a:rPr lang="fi-FI" smtClean="0"/>
              <a:t>28.3.2019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8C8A6-0861-4BAD-AEB7-8AB90DB3F22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82696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5210E-44C5-454B-B7C8-A7BD8D6EA12F}" type="datetimeFigureOut">
              <a:rPr lang="fi-FI" smtClean="0"/>
              <a:t>28.3.2019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8C8A6-0861-4BAD-AEB7-8AB90DB3F22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527413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5210E-44C5-454B-B7C8-A7BD8D6EA12F}" type="datetimeFigureOut">
              <a:rPr lang="fi-FI" smtClean="0"/>
              <a:t>28.3.2019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8C8A6-0861-4BAD-AEB7-8AB90DB3F22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631777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5210E-44C5-454B-B7C8-A7BD8D6EA12F}" type="datetimeFigureOut">
              <a:rPr lang="fi-FI" smtClean="0"/>
              <a:t>28.3.2019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8C8A6-0861-4BAD-AEB7-8AB90DB3F22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30110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5210E-44C5-454B-B7C8-A7BD8D6EA12F}" type="datetimeFigureOut">
              <a:rPr lang="fi-FI" smtClean="0"/>
              <a:t>28.3.2019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8C8A6-0861-4BAD-AEB7-8AB90DB3F22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016038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5210E-44C5-454B-B7C8-A7BD8D6EA12F}" type="datetimeFigureOut">
              <a:rPr lang="fi-FI" smtClean="0"/>
              <a:t>28.3.2019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8C8A6-0861-4BAD-AEB7-8AB90DB3F22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52094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65210E-44C5-454B-B7C8-A7BD8D6EA12F}" type="datetimeFigureOut">
              <a:rPr lang="fi-FI" smtClean="0"/>
              <a:t>28.3.2019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28C8A6-0861-4BAD-AEB7-8AB90DB3F22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23399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149080"/>
            <a:ext cx="7270576" cy="2520280"/>
          </a:xfrm>
        </p:spPr>
        <p:txBody>
          <a:bodyPr/>
          <a:lstStyle/>
          <a:p>
            <a:r>
              <a:rPr lang="fi-FI" dirty="0"/>
              <a:t>Digiprints</a:t>
            </a:r>
            <a:br>
              <a:rPr lang="fi-FI" dirty="0"/>
            </a:br>
            <a:r>
              <a:rPr lang="fi-FI" sz="2400" dirty="0"/>
              <a:t>Laura Isoniemi</a:t>
            </a:r>
            <a:br>
              <a:rPr lang="fi-FI" sz="2400"/>
            </a:br>
            <a:r>
              <a:rPr lang="fi-FI" sz="2400"/>
              <a:t>2019</a:t>
            </a:r>
            <a:endParaRPr lang="fi-FI" sz="2400" dirty="0"/>
          </a:p>
        </p:txBody>
      </p:sp>
      <p:pic>
        <p:nvPicPr>
          <p:cNvPr id="1026" name="Picture 2" descr="\\home.org.aalto.fi\laisonie\data\Documents\My Pictures\digiprintiti\IMG_242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7353"/>
          <a:stretch/>
        </p:blipFill>
        <p:spPr bwMode="auto">
          <a:xfrm>
            <a:off x="6156176" y="0"/>
            <a:ext cx="31117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09924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5576" y="476673"/>
            <a:ext cx="3741812" cy="648072"/>
          </a:xfrm>
        </p:spPr>
        <p:txBody>
          <a:bodyPr/>
          <a:lstStyle/>
          <a:p>
            <a:endParaRPr lang="fi-FI"/>
          </a:p>
        </p:txBody>
      </p:sp>
      <p:pic>
        <p:nvPicPr>
          <p:cNvPr id="11266" name="Picture 2" descr="\\home.org.aalto.fi\laisonie\data\Documents\My Pictures\digipaino\IMG_015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96752"/>
            <a:ext cx="3960440" cy="5280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\\home.org.aalto.fi\laisonie\data\Documents\My Pictures\digipaino\IMG_4311.JPG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0" t="7816" b="3370"/>
          <a:stretch/>
        </p:blipFill>
        <p:spPr bwMode="auto">
          <a:xfrm>
            <a:off x="5004048" y="2852936"/>
            <a:ext cx="2710672" cy="350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21300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22530" name="Picture 2" descr="\\home.org.aalto.fi\laisonie\data\Documents\My Pictures\digiprintiti\IMG_2419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6" t="19856" r="10804" b="27187"/>
          <a:stretch/>
        </p:blipFill>
        <p:spPr bwMode="auto">
          <a:xfrm>
            <a:off x="1" y="1784136"/>
            <a:ext cx="2771800" cy="2997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\\home.org.aalto.fi\laisonie\data\Documents\My Pictures\digiprintiti\IMG_242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9" b="12325"/>
          <a:stretch/>
        </p:blipFill>
        <p:spPr bwMode="auto">
          <a:xfrm>
            <a:off x="3203848" y="1784136"/>
            <a:ext cx="2638397" cy="2997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\\home.org.aalto.fi\laisonie\data\Documents\My Pictures\digiprintiti\IMG_2425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2" t="16517" r="1456" b="11951"/>
          <a:stretch/>
        </p:blipFill>
        <p:spPr bwMode="auto">
          <a:xfrm>
            <a:off x="6012160" y="1774527"/>
            <a:ext cx="2915816" cy="2973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19213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2050" name="Picture 2" descr="\\home.org.aalto.fi\laisonie\data\Documents\My Pictures\digiprintiti\IMG_34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63916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5122" name="Picture 2" descr="\\home.org.aalto.fi\laisonie\data\Documents\My Pictures\digiprintiti\IMG_34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06905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6146" name="Picture 2" descr="\\home.org.aalto.fi\laisonie\data\Documents\My Pictures\digiprintiti\IMG_343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71534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10242" name="Picture 2" descr="\\home.org.aalto.fi\laisonie\data\Documents\My Pictures\digiprintiti\IMG_407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836712"/>
            <a:ext cx="7474777" cy="5606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77916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8195" name="Picture 3" descr="\\home.org.aalto.fi\laisonie\data\Documents\My Pictures\digiprintiti\IMG_34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5319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1560" y="4653136"/>
            <a:ext cx="7772400" cy="1944216"/>
          </a:xfrm>
        </p:spPr>
        <p:txBody>
          <a:bodyPr/>
          <a:lstStyle/>
          <a:p>
            <a:r>
              <a:rPr lang="fi-FI" dirty="0" err="1">
                <a:solidFill>
                  <a:schemeClr val="bg1">
                    <a:lumMod val="65000"/>
                  </a:schemeClr>
                </a:solidFill>
              </a:rPr>
              <a:t>Illusions</a:t>
            </a:r>
            <a:r>
              <a:rPr lang="fi-FI" dirty="0">
                <a:solidFill>
                  <a:schemeClr val="bg1">
                    <a:lumMod val="65000"/>
                  </a:schemeClr>
                </a:solidFill>
              </a:rPr>
              <a:t> and </a:t>
            </a:r>
            <a:r>
              <a:rPr lang="fi-FI" dirty="0" err="1">
                <a:solidFill>
                  <a:schemeClr val="bg1">
                    <a:lumMod val="65000"/>
                  </a:schemeClr>
                </a:solidFill>
              </a:rPr>
              <a:t>photomanipulations</a:t>
            </a:r>
            <a:r>
              <a:rPr lang="fi-FI" dirty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  <a:p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917336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12290" name="Picture 2" descr="\\home.org.aalto.fi\laisonie\data\Documents\My Pictures\digipaino\IMG_016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17816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22" y="1196752"/>
            <a:ext cx="7786556" cy="5191655"/>
          </a:xfrm>
        </p:spPr>
      </p:pic>
    </p:spTree>
    <p:extLst>
      <p:ext uri="{BB962C8B-B14F-4D97-AF65-F5344CB8AC3E}">
        <p14:creationId xmlns:p14="http://schemas.microsoft.com/office/powerpoint/2010/main" val="28633599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9589" y="4872608"/>
            <a:ext cx="2746648" cy="1364704"/>
          </a:xfrm>
        </p:spPr>
        <p:txBody>
          <a:bodyPr>
            <a:normAutofit fontScale="92500" lnSpcReduction="10000"/>
          </a:bodyPr>
          <a:lstStyle/>
          <a:p>
            <a:r>
              <a:rPr lang="fi-FI" b="0" dirty="0"/>
              <a:t>Digital</a:t>
            </a:r>
            <a:r>
              <a:rPr lang="fi-FI" dirty="0"/>
              <a:t> </a:t>
            </a:r>
            <a:r>
              <a:rPr lang="fi-FI" b="0" dirty="0" err="1"/>
              <a:t>printing</a:t>
            </a:r>
            <a:r>
              <a:rPr lang="fi-FI" b="0" dirty="0"/>
              <a:t> is </a:t>
            </a:r>
            <a:r>
              <a:rPr lang="fi-FI" b="0" dirty="0" err="1"/>
              <a:t>the</a:t>
            </a:r>
            <a:r>
              <a:rPr lang="fi-FI" b="0" dirty="0"/>
              <a:t> </a:t>
            </a:r>
            <a:r>
              <a:rPr lang="fi-FI" b="0" dirty="0" err="1"/>
              <a:t>most</a:t>
            </a:r>
            <a:r>
              <a:rPr lang="fi-FI" b="0" dirty="0"/>
              <a:t> </a:t>
            </a:r>
            <a:r>
              <a:rPr lang="fi-FI" b="0" dirty="0" err="1"/>
              <a:t>egological</a:t>
            </a:r>
            <a:r>
              <a:rPr lang="fi-FI" b="0" dirty="0"/>
              <a:t> </a:t>
            </a:r>
            <a:r>
              <a:rPr lang="fi-FI" b="0" dirty="0" err="1"/>
              <a:t>way</a:t>
            </a:r>
            <a:r>
              <a:rPr lang="fi-FI" b="0" dirty="0"/>
              <a:t> of </a:t>
            </a:r>
            <a:r>
              <a:rPr lang="fi-FI" b="0" dirty="0" err="1"/>
              <a:t>textile</a:t>
            </a:r>
            <a:r>
              <a:rPr lang="fi-FI" b="0" dirty="0"/>
              <a:t> </a:t>
            </a:r>
            <a:r>
              <a:rPr lang="fi-FI" b="0" dirty="0" err="1"/>
              <a:t>printing.No</a:t>
            </a:r>
            <a:r>
              <a:rPr lang="fi-FI" b="0" dirty="0"/>
              <a:t> </a:t>
            </a:r>
            <a:r>
              <a:rPr lang="fi-FI" b="0" dirty="0" err="1"/>
              <a:t>screens</a:t>
            </a:r>
            <a:r>
              <a:rPr lang="fi-FI" b="0" dirty="0"/>
              <a:t> </a:t>
            </a:r>
            <a:r>
              <a:rPr lang="fi-FI" b="0" dirty="0" err="1"/>
              <a:t>are</a:t>
            </a:r>
            <a:r>
              <a:rPr lang="fi-FI" b="0" dirty="0"/>
              <a:t> </a:t>
            </a:r>
            <a:r>
              <a:rPr lang="fi-FI" b="0" dirty="0" err="1"/>
              <a:t>needed</a:t>
            </a:r>
            <a:endParaRPr lang="fi-FI" b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1026" name="Picture 2" descr="\\home.org.aalto.fi\laisonie\data\Documents\My Pictures\digipaino\IMG_412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276872"/>
            <a:ext cx="5376597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\\home.org.aalto.fi\laisonie\data\Documents\My Pictures\digipaino\IMG_4128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76872"/>
            <a:ext cx="3168352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19478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fi-FI" dirty="0"/>
          </a:p>
        </p:txBody>
      </p:sp>
      <p:pic>
        <p:nvPicPr>
          <p:cNvPr id="15362" name="Picture 2" descr="\\home.org.aalto.fi\laisonie\data\Documents\My Pictures\digipaino\IMG_319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9" r="23880" b="5801"/>
          <a:stretch/>
        </p:blipFill>
        <p:spPr bwMode="auto">
          <a:xfrm>
            <a:off x="795646" y="260648"/>
            <a:ext cx="3515097" cy="6460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\\home.org.aalto.fi\laisonie\data\Documents\My Pictures\digipaino\IMG_016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264" y="1600200"/>
            <a:ext cx="339447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12370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098" name="Picture 2" descr="\\home.org.aalto.fi\laisonie\data\Documents\My Pictures\digiprintiti\IMG_406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764" y="1600200"/>
            <a:ext cx="339447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8997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4365104"/>
            <a:ext cx="7772400" cy="1362075"/>
          </a:xfrm>
        </p:spPr>
        <p:txBody>
          <a:bodyPr>
            <a:normAutofit/>
          </a:bodyPr>
          <a:lstStyle/>
          <a:p>
            <a:br>
              <a:rPr lang="fi-FI" dirty="0"/>
            </a:br>
            <a:endParaRPr lang="fi-FI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789040"/>
            <a:ext cx="7772400" cy="2016224"/>
          </a:xfrm>
        </p:spPr>
        <p:txBody>
          <a:bodyPr/>
          <a:lstStyle/>
          <a:p>
            <a:r>
              <a:rPr lang="fi-FI" dirty="0" err="1"/>
              <a:t>Scaling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674105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11266" name="Picture 2" descr="\\home.org.aalto.fi\laisonie\data\Documents\My Pictures\digiprintiti\IMG_406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764" y="1600200"/>
            <a:ext cx="339447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85258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12290" name="Picture 2" descr="\\home.org.aalto.fi\laisonie\data\Documents\My Pictures\digiprintiti\IMG_406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764" y="1600200"/>
            <a:ext cx="339447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77004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13314" name="Picture 2" descr="\\home.org.aalto.fi\laisonie\data\Documents\My Pictures\digiprintiti\IMG_406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764" y="1600200"/>
            <a:ext cx="339447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27232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14338" name="Picture 2" descr="\\home.org.aalto.fi\laisonie\data\Documents\My Pictures\digiprintiti\IMG_406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635000"/>
            <a:ext cx="6096000" cy="81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89851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15362" name="Picture 2" descr="\\home.org.aalto.fi\laisonie\data\Documents\My Pictures\digiprintiti\IMG_406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404664"/>
            <a:ext cx="4649564" cy="6199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84811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16386" name="Picture 2" descr="\\home.org.aalto.fi\laisonie\data\Documents\My Pictures\digiprintiti\IMG_406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67125"/>
            <a:ext cx="4865588" cy="648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1738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5229200"/>
            <a:ext cx="4320480" cy="864096"/>
          </a:xfrm>
        </p:spPr>
        <p:txBody>
          <a:bodyPr>
            <a:normAutofit/>
          </a:bodyPr>
          <a:lstStyle/>
          <a:p>
            <a:r>
              <a:rPr lang="fi-FI" sz="3200" dirty="0" err="1">
                <a:solidFill>
                  <a:schemeClr val="bg1">
                    <a:lumMod val="65000"/>
                  </a:schemeClr>
                </a:solidFill>
              </a:rPr>
              <a:t>Material</a:t>
            </a:r>
            <a:r>
              <a:rPr lang="fi-FI" sz="32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i-FI" sz="3200" dirty="0" err="1">
                <a:solidFill>
                  <a:schemeClr val="bg1">
                    <a:lumMod val="65000"/>
                  </a:schemeClr>
                </a:solidFill>
              </a:rPr>
              <a:t>illusions</a:t>
            </a:r>
            <a:endParaRPr lang="fi-FI" sz="3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0697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sz="3200" dirty="0" err="1"/>
              <a:t>The</a:t>
            </a:r>
            <a:r>
              <a:rPr lang="fi-FI" sz="3200" dirty="0"/>
              <a:t> </a:t>
            </a:r>
            <a:r>
              <a:rPr lang="fi-FI" sz="3200" dirty="0" err="1"/>
              <a:t>method</a:t>
            </a:r>
            <a:r>
              <a:rPr lang="fi-FI" sz="3200" dirty="0"/>
              <a:t> is </a:t>
            </a:r>
            <a:r>
              <a:rPr lang="fi-FI" sz="3200" dirty="0" err="1"/>
              <a:t>mixing</a:t>
            </a:r>
            <a:r>
              <a:rPr lang="fi-FI" sz="3200" dirty="0"/>
              <a:t> </a:t>
            </a:r>
            <a:r>
              <a:rPr lang="fi-FI" sz="3200" dirty="0" err="1"/>
              <a:t>serie</a:t>
            </a:r>
            <a:r>
              <a:rPr lang="fi-FI" sz="3200" dirty="0"/>
              <a:t> </a:t>
            </a:r>
            <a:r>
              <a:rPr lang="fi-FI" sz="3200" dirty="0" err="1"/>
              <a:t>production</a:t>
            </a:r>
            <a:r>
              <a:rPr lang="fi-FI" sz="3200" dirty="0"/>
              <a:t> and </a:t>
            </a:r>
            <a:r>
              <a:rPr lang="fi-FI" sz="3200" dirty="0" err="1"/>
              <a:t>handicraft</a:t>
            </a:r>
            <a:r>
              <a:rPr lang="fi-FI" sz="3200" dirty="0"/>
              <a:t> </a:t>
            </a:r>
            <a:r>
              <a:rPr lang="fi-FI" sz="3200" dirty="0" err="1"/>
              <a:t>possibilites</a:t>
            </a:r>
            <a:r>
              <a:rPr lang="fi-FI" sz="3200" dirty="0"/>
              <a:t> and </a:t>
            </a:r>
            <a:r>
              <a:rPr lang="fi-FI" sz="3200" dirty="0" err="1"/>
              <a:t>makes</a:t>
            </a:r>
            <a:r>
              <a:rPr lang="fi-FI" sz="3200" dirty="0"/>
              <a:t> </a:t>
            </a:r>
            <a:r>
              <a:rPr lang="fi-FI" sz="3200" dirty="0" err="1"/>
              <a:t>photo</a:t>
            </a:r>
            <a:r>
              <a:rPr lang="fi-FI" sz="3200"/>
              <a:t> illusions</a:t>
            </a:r>
            <a:r>
              <a:rPr lang="fi-FI" sz="3200" dirty="0"/>
              <a:t> </a:t>
            </a:r>
            <a:r>
              <a:rPr lang="fi-FI" sz="3200" dirty="0" err="1"/>
              <a:t>possible</a:t>
            </a:r>
            <a:endParaRPr lang="fi-FI" sz="3200" dirty="0"/>
          </a:p>
        </p:txBody>
      </p:sp>
      <p:pic>
        <p:nvPicPr>
          <p:cNvPr id="4098" name="Picture 2" descr="\\home.org.aalto.fi\laisonie\data\Documents\My Pictures\digipaino\IMG_413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95050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7170" name="Picture 2" descr="\\home.org.aalto.fi\laisonie\data\Documents\My Pictures\digipaino\IMG_0144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" r="2449"/>
          <a:stretch/>
        </p:blipFill>
        <p:spPr bwMode="auto">
          <a:xfrm>
            <a:off x="683568" y="2348880"/>
            <a:ext cx="3939714" cy="301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\\home.org.aalto.fi\laisonie\data\Documents\My Pictures\digipaino\IMG_014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348880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76874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8194" name="Picture 2" descr="\\home.org.aalto.fi\laisonie\data\Documents\My Pictures\digipaino\IMG_014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556792"/>
            <a:ext cx="339447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\\home.org.aalto.fi\laisonie\data\Documents\My Pictures\digipaino\IMG_015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556792"/>
            <a:ext cx="339447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48719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dirty="0"/>
          </a:p>
        </p:txBody>
      </p:sp>
      <p:pic>
        <p:nvPicPr>
          <p:cNvPr id="6146" name="Picture 2" descr="\\home.org.aalto.fi\laisonie\data\Documents\My Pictures\digipaino\IMG_015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\\home.org.aalto.fi\laisonie\data\Documents\My Pictures\digipaino\IMG_016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348706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41371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fi-FI" dirty="0"/>
          </a:p>
        </p:txBody>
      </p:sp>
      <p:pic>
        <p:nvPicPr>
          <p:cNvPr id="5122" name="Picture 2" descr="\\home.org.aalto.fi\laisonie\data\Documents\My Pictures\digipaino\IMG_01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060848"/>
            <a:ext cx="4128458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\\home.org.aalto.fi\laisonie\data\Documents\My Pictures\digipaino\IMG_013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060848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18030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76" y="1600200"/>
            <a:ext cx="3713648" cy="4525963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810" y="1600200"/>
            <a:ext cx="3603379" cy="4525963"/>
          </a:xfrm>
        </p:spPr>
      </p:pic>
    </p:spTree>
    <p:extLst>
      <p:ext uri="{BB962C8B-B14F-4D97-AF65-F5344CB8AC3E}">
        <p14:creationId xmlns:p14="http://schemas.microsoft.com/office/powerpoint/2010/main" val="37544751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292354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17638"/>
            <a:ext cx="2883677" cy="4325516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606" y="1417637"/>
            <a:ext cx="2880882" cy="4321324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856" y="1417637"/>
            <a:ext cx="2808312" cy="421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0549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32755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48" y="476672"/>
            <a:ext cx="3205599" cy="5649491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814" y="375654"/>
            <a:ext cx="3500747" cy="5851525"/>
          </a:xfrm>
        </p:spPr>
      </p:pic>
    </p:spTree>
    <p:extLst>
      <p:ext uri="{BB962C8B-B14F-4D97-AF65-F5344CB8AC3E}">
        <p14:creationId xmlns:p14="http://schemas.microsoft.com/office/powerpoint/2010/main" val="27932448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068960"/>
            <a:ext cx="3178696" cy="2118926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8582" y="1417638"/>
            <a:ext cx="5625418" cy="4496526"/>
          </a:xfrm>
        </p:spPr>
      </p:pic>
    </p:spTree>
    <p:extLst>
      <p:ext uri="{BB962C8B-B14F-4D97-AF65-F5344CB8AC3E}">
        <p14:creationId xmlns:p14="http://schemas.microsoft.com/office/powerpoint/2010/main" val="39371217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2400" dirty="0"/>
              <a:t>It </a:t>
            </a:r>
            <a:r>
              <a:rPr lang="fi-FI" sz="2400" dirty="0" err="1"/>
              <a:t>benefits</a:t>
            </a:r>
            <a:r>
              <a:rPr lang="fi-FI" sz="2400" dirty="0"/>
              <a:t> a </a:t>
            </a:r>
            <a:r>
              <a:rPr lang="fi-FI" sz="2400" dirty="0" err="1"/>
              <a:t>variety</a:t>
            </a:r>
            <a:r>
              <a:rPr lang="fi-FI" sz="2400" dirty="0"/>
              <a:t> of </a:t>
            </a:r>
            <a:r>
              <a:rPr lang="fi-FI" sz="2400" dirty="0" err="1"/>
              <a:t>schecthing</a:t>
            </a:r>
            <a:r>
              <a:rPr lang="fi-FI" sz="2400" dirty="0"/>
              <a:t> </a:t>
            </a:r>
            <a:r>
              <a:rPr lang="fi-FI" sz="2400" dirty="0" err="1"/>
              <a:t>possibilities</a:t>
            </a:r>
            <a:endParaRPr lang="fi-FI" sz="2400" dirty="0"/>
          </a:p>
        </p:txBody>
      </p:sp>
      <p:pic>
        <p:nvPicPr>
          <p:cNvPr id="2050" name="Picture 2" descr="\\home.org.aalto.fi\laisonie\data\Documents\My Pictures\digipaino\IMG_014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340768"/>
            <a:ext cx="6905740" cy="5179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120621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fi-FI" dirty="0"/>
            </a:br>
            <a:endParaRPr lang="fi-FI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5445224"/>
            <a:ext cx="7772400" cy="432048"/>
          </a:xfrm>
        </p:spPr>
        <p:txBody>
          <a:bodyPr/>
          <a:lstStyle/>
          <a:p>
            <a:r>
              <a:rPr lang="fi-FI" dirty="0">
                <a:solidFill>
                  <a:schemeClr val="bg1">
                    <a:lumMod val="65000"/>
                  </a:schemeClr>
                </a:solidFill>
              </a:rPr>
              <a:t>Photo </a:t>
            </a:r>
            <a:r>
              <a:rPr lang="fi-FI" dirty="0" err="1">
                <a:solidFill>
                  <a:schemeClr val="bg1">
                    <a:lumMod val="65000"/>
                  </a:schemeClr>
                </a:solidFill>
              </a:rPr>
              <a:t>tailoring</a:t>
            </a:r>
            <a:r>
              <a:rPr lang="fi-FI" dirty="0">
                <a:solidFill>
                  <a:schemeClr val="bg1">
                    <a:lumMod val="65000"/>
                  </a:schemeClr>
                </a:solidFill>
              </a:rPr>
              <a:t> to </a:t>
            </a:r>
            <a:r>
              <a:rPr lang="fi-FI" dirty="0" err="1">
                <a:solidFill>
                  <a:schemeClr val="bg1">
                    <a:lumMod val="65000"/>
                  </a:schemeClr>
                </a:solidFill>
              </a:rPr>
              <a:t>cloth</a:t>
            </a:r>
            <a:endParaRPr lang="fi-FI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0018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17410" name="Picture 2" descr="\\home.org.aalto.fi\laisonie\data\Documents\My Pictures\digiprintiti\IMG_406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764" y="1600200"/>
            <a:ext cx="339447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523950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14338" name="Picture 2" descr="\\home.org.aalto.fi\laisonie\data\Documents\My Pictures\digipaino\IMG_430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132856"/>
            <a:ext cx="2963466" cy="395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\\home.org.aalto.fi\laisonie\data\Documents\My Pictures\digipaino\IMG_43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-5458"/>
            <a:ext cx="5184576" cy="691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9483453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16386" name="Picture 2" descr="\\home.org.aalto.fi\laisonie\data\Documents\My Pictures\digiprintiti\IMG_407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264" y="1600200"/>
            <a:ext cx="339447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\\home.org.aalto.fi\laisonie\data\Documents\My Pictures\digiprintiti\IMG_4073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91" t="-3870"/>
          <a:stretch/>
        </p:blipFill>
        <p:spPr bwMode="auto">
          <a:xfrm>
            <a:off x="5220072" y="-243408"/>
            <a:ext cx="2872333" cy="7229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53773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17410" name="Picture 2" descr="\\home.org.aalto.fi\laisonie\data\Documents\My Pictures\myrsky\IMG_009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492896"/>
            <a:ext cx="2963466" cy="395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\\home.org.aalto.fi\laisonie\data\Documents\My Pictures\myrsky\IMG_0101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618" y="25540"/>
            <a:ext cx="4768473" cy="6357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938917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18434" name="Picture 2" descr="\\home.org.aalto.fi\laisonie\data\Documents\My Pictures\myrsky\IMG_010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561" y="2174875"/>
            <a:ext cx="2963466" cy="395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\\home.org.aalto.fi\laisonie\data\Documents\My Pictures\myrsky\IMG_0110.JPG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8" t="5226" r="15586" b="-8618"/>
          <a:stretch/>
        </p:blipFill>
        <p:spPr bwMode="auto">
          <a:xfrm>
            <a:off x="4932040" y="283452"/>
            <a:ext cx="3316904" cy="660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86807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19458" name="Picture 2" descr="\\home.org.aalto.fi\laisonie\data\Documents\My Pictures\myrsky\IMG_0105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-2526"/>
            <a:ext cx="4968552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\\home.org.aalto.fi\laisonie\data\Documents\My Pictures\myrsky\IMG_010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18" t="7101" r="5181" b="9266"/>
          <a:stretch/>
        </p:blipFill>
        <p:spPr bwMode="auto">
          <a:xfrm>
            <a:off x="710912" y="-99392"/>
            <a:ext cx="2349331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240028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20482" name="Picture 2" descr="\\home.org.aalto.fi\laisonie\data\Documents\My Pictures\digiprintiti\IMG_408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69587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18434" name="Picture 2" descr="\\home.org.aalto.fi\laisonie\data\Documents\My Pictures\digiprintiti\IMG_407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620688"/>
            <a:ext cx="4399136" cy="5865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313988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21506" name="Picture 2" descr="\\home.org.aalto.fi\laisonie\data\Documents\My Pictures\digiprintiti\IMG_2423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" t="1501" r="1"/>
          <a:stretch/>
        </p:blipFill>
        <p:spPr bwMode="auto">
          <a:xfrm>
            <a:off x="1907704" y="25722"/>
            <a:ext cx="5176706" cy="6832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75107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5805264"/>
            <a:ext cx="7772400" cy="45719"/>
          </a:xfrm>
        </p:spPr>
        <p:txBody>
          <a:bodyPr>
            <a:normAutofit fontScale="90000"/>
          </a:bodyPr>
          <a:lstStyle/>
          <a:p>
            <a:endParaRPr lang="fi-FI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9552" y="5373216"/>
            <a:ext cx="7772400" cy="473844"/>
          </a:xfrm>
        </p:spPr>
        <p:txBody>
          <a:bodyPr>
            <a:normAutofit/>
          </a:bodyPr>
          <a:lstStyle/>
          <a:p>
            <a:r>
              <a:rPr lang="fi-FI" dirty="0"/>
              <a:t>Skecthing </a:t>
            </a:r>
            <a:r>
              <a:rPr lang="fi-FI" dirty="0" err="1"/>
              <a:t>technics</a:t>
            </a:r>
            <a:r>
              <a:rPr lang="fi-FI" dirty="0">
                <a:solidFill>
                  <a:schemeClr val="tx1"/>
                </a:solidFill>
              </a:rPr>
              <a:t> </a:t>
            </a:r>
            <a:r>
              <a:rPr lang="fi-FI" dirty="0">
                <a:solidFill>
                  <a:schemeClr val="bg1">
                    <a:lumMod val="65000"/>
                  </a:schemeClr>
                </a:solidFill>
              </a:rPr>
              <a:t>and </a:t>
            </a:r>
            <a:r>
              <a:rPr lang="fi-FI" dirty="0" err="1">
                <a:solidFill>
                  <a:schemeClr val="bg1">
                    <a:lumMod val="65000"/>
                  </a:schemeClr>
                </a:solidFill>
              </a:rPr>
              <a:t>its</a:t>
            </a:r>
            <a:r>
              <a:rPr lang="fi-FI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i-FI" dirty="0" err="1">
                <a:solidFill>
                  <a:schemeClr val="bg1">
                    <a:lumMod val="65000"/>
                  </a:schemeClr>
                </a:solidFill>
              </a:rPr>
              <a:t>possibilities</a:t>
            </a:r>
            <a:endParaRPr lang="fi-FI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50542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 descr="\\home.org.aalto.fi\laisonie\data\Documents\My Pictures\digiprintiti\IMG_409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60648"/>
            <a:ext cx="4691844" cy="6255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269904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\\home.org.aalto.fi\laisonie\data\Documents\My Pictures\digiprintiti\alexandra_ovtchinnikova_colllag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16632"/>
            <a:ext cx="1316462" cy="6585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\\home.org.aalto.fi\laisonie\data\Documents\My Pictures\digiprintiti\IMG_407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0"/>
            <a:ext cx="5069886" cy="6759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873635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17638"/>
            <a:ext cx="2883677" cy="4325516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158" y="1388649"/>
            <a:ext cx="2880882" cy="4321324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640" y="1417637"/>
            <a:ext cx="2808312" cy="421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39858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20482" name="Picture 2" descr="\\home.org.aalto.fi\laisonie\data\Documents\My Pictures\digiprintiti\Printteri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253" y="2924944"/>
            <a:ext cx="9361831" cy="1872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108194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73216"/>
            <a:ext cx="6059016" cy="752947"/>
          </a:xfrm>
        </p:spPr>
        <p:txBody>
          <a:bodyPr/>
          <a:lstStyle/>
          <a:p>
            <a:pPr marL="0" indent="0">
              <a:buNone/>
            </a:pPr>
            <a:r>
              <a:rPr lang="fi-FI" dirty="0" err="1">
                <a:solidFill>
                  <a:schemeClr val="bg1">
                    <a:lumMod val="65000"/>
                  </a:schemeClr>
                </a:solidFill>
              </a:rPr>
              <a:t>Digiprinting</a:t>
            </a:r>
            <a:r>
              <a:rPr lang="fi-FI" dirty="0">
                <a:solidFill>
                  <a:schemeClr val="bg1">
                    <a:lumMod val="65000"/>
                  </a:schemeClr>
                </a:solidFill>
              </a:rPr>
              <a:t> in </a:t>
            </a:r>
            <a:r>
              <a:rPr lang="fi-FI" dirty="0" err="1">
                <a:solidFill>
                  <a:schemeClr val="bg1">
                    <a:lumMod val="65000"/>
                  </a:schemeClr>
                </a:solidFill>
              </a:rPr>
              <a:t>happenings</a:t>
            </a:r>
            <a:endParaRPr lang="fi-FI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52533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098" name="Picture 2" descr="\\home.org.aalto.fi\laisonie\data\Documents\My Pictures\metro telttat\IMG_825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\\home.org.aalto.fi\laisonie\data\Documents\My Pictures\metro telttat\IMG_825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348706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067595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 dirty="0"/>
          </a:p>
        </p:txBody>
      </p:sp>
      <p:pic>
        <p:nvPicPr>
          <p:cNvPr id="3074" name="Picture 2" descr="\\home.org.aalto.fi\laisonie\data\Documents\My Pictures\metro telttat\IMG_82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131146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1026" name="Picture 2" descr="\\home.org.aalto.fi\laisonie\data\Documents\My Pictures\metro telttat\IMG_826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2856"/>
            <a:ext cx="4355976" cy="3266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\\home.org.aalto.fi\laisonie\data\Documents\My Pictures\metro telttat\IMG_824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852" b="7407"/>
          <a:stretch/>
        </p:blipFill>
        <p:spPr bwMode="auto">
          <a:xfrm>
            <a:off x="4499779" y="1996931"/>
            <a:ext cx="4704523" cy="3402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28704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fi-FI" dirty="0"/>
          </a:p>
        </p:txBody>
      </p:sp>
      <p:pic>
        <p:nvPicPr>
          <p:cNvPr id="5122" name="Picture 2" descr="\\home.org.aalto.fi\laisonie\data\Documents\My Pictures\metro telttat\IMG_8263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2" t="6689" r="6833" b="18777"/>
          <a:stretch/>
        </p:blipFill>
        <p:spPr bwMode="auto">
          <a:xfrm>
            <a:off x="107504" y="620688"/>
            <a:ext cx="4595441" cy="5702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\\home.org.aalto.fi\laisonie\data\Documents\My Pictures\metro telttat\IMG_827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48" t="19290" r="48632" b="35304"/>
          <a:stretch/>
        </p:blipFill>
        <p:spPr bwMode="auto">
          <a:xfrm>
            <a:off x="4865612" y="764704"/>
            <a:ext cx="3961726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92442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6146" name="Picture 2" descr="\\home.org.aalto.fi\laisonie\data\Documents\My Pictures\matematiikka\IMG_794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688"/>
            <a:ext cx="6761724" cy="5071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\\home.org.aalto.fi\laisonie\data\Documents\My Pictures\matematiikka\IMG_796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1765" y="4077072"/>
            <a:ext cx="2112235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96468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9218" name="Picture 2" descr="\\home.org.aalto.fi\laisonie\data\Documents\My Pictures\digipaino\IMG_015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32426"/>
            <a:ext cx="2771800" cy="3695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\\home.org.aalto.fi\laisonie\data\Documents\My Pictures\digipaino\IMG_0155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564904"/>
            <a:ext cx="2808312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\\home.org.aalto.fi\laisonie\data\Documents\My Pictures\digipaino\IMG_015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7490" y="2492896"/>
            <a:ext cx="2827375" cy="376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391909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fi-FI" dirty="0"/>
          </a:p>
        </p:txBody>
      </p:sp>
      <p:pic>
        <p:nvPicPr>
          <p:cNvPr id="7170" name="Picture 2" descr="\\home.org.aalto.fi\laisonie\data\Documents\My Pictures\matematiikka\IMG_7967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7" r="35009"/>
          <a:stretch/>
        </p:blipFill>
        <p:spPr bwMode="auto">
          <a:xfrm>
            <a:off x="6748215" y="2132856"/>
            <a:ext cx="2395785" cy="266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\\home.org.aalto.fi\laisonie\data\Documents\My Pictures\matematiikka\IMG_795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1" t="22190" b="22893"/>
          <a:stretch/>
        </p:blipFill>
        <p:spPr bwMode="auto">
          <a:xfrm>
            <a:off x="0" y="2137719"/>
            <a:ext cx="6649569" cy="2817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600446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8195" name="Picture 3" descr="\\home.org.aalto.fi\laisonie\data\Documents\My Pictures\matematiikka\IMG_797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116632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0650777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9218" name="Picture 2" descr="\\home.org.aalto.fi\laisonie\data\Documents\My Pictures\matematiikka\IMG_795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150480"/>
            <a:ext cx="3425394" cy="2569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fi-FI" dirty="0"/>
          </a:p>
        </p:txBody>
      </p:sp>
      <p:pic>
        <p:nvPicPr>
          <p:cNvPr id="9220" name="Picture 4" descr="\\home.org.aalto.fi\laisonie\data\Documents\My Pictures\matematiikka\IMG_796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" t="2061" r="10929"/>
          <a:stretch/>
        </p:blipFill>
        <p:spPr bwMode="auto">
          <a:xfrm>
            <a:off x="4586034" y="1700808"/>
            <a:ext cx="4557966" cy="4018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80615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10242" name="Picture 2" descr="\\home.org.aalto.fi\laisonie\data\Documents\My Pictures\digipaino\IMG_015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264" y="1600200"/>
            <a:ext cx="339447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\\home.org.aalto.fi\laisonie\data\Documents\My Pictures\digipaino\IMG_016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628800"/>
            <a:ext cx="339447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10119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13314" name="Picture 2" descr="\\home.org.aalto.fi\laisonie\data\Documents\My Pictures\digipaino\IMG_015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561" y="2174875"/>
            <a:ext cx="2963466" cy="395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\\home.org.aalto.fi\laisonie\data\Documents\My Pictures\digipaino\IMG_0148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132856"/>
            <a:ext cx="4041775" cy="3031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36009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3074" name="Picture 2" descr="\\home.org.aalto.fi\laisonie\data\Documents\My Pictures\digiprintiti\IMG_408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70103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56</Words>
  <Application>Microsoft Macintosh PowerPoint</Application>
  <PresentationFormat>On-screen Show (4:3)</PresentationFormat>
  <Paragraphs>13</Paragraphs>
  <Slides>62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5" baseType="lpstr">
      <vt:lpstr>Arial</vt:lpstr>
      <vt:lpstr>Calibri</vt:lpstr>
      <vt:lpstr>Office Theme</vt:lpstr>
      <vt:lpstr>Digiprints Laura Isoniemi 2019</vt:lpstr>
      <vt:lpstr>PowerPoint Presentation</vt:lpstr>
      <vt:lpstr>The method is mixing serie production and handicraft possibilites and makes photo illusions possible</vt:lpstr>
      <vt:lpstr>It benefits a variety of schecthing possibilities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Material illusions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Aalto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Digiprints</dc:title>
  <dc:creator>Isoniemi Laura</dc:creator>
  <cp:lastModifiedBy>Microsoft Office User</cp:lastModifiedBy>
  <cp:revision>20</cp:revision>
  <dcterms:created xsi:type="dcterms:W3CDTF">2014-04-16T04:01:35Z</dcterms:created>
  <dcterms:modified xsi:type="dcterms:W3CDTF">2019-03-28T11:16:35Z</dcterms:modified>
</cp:coreProperties>
</file>