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65" r:id="rId4"/>
    <p:sldId id="266" r:id="rId5"/>
    <p:sldId id="267" r:id="rId6"/>
    <p:sldId id="268" r:id="rId7"/>
    <p:sldId id="274" r:id="rId8"/>
    <p:sldId id="310" r:id="rId9"/>
    <p:sldId id="263" r:id="rId10"/>
    <p:sldId id="292" r:id="rId11"/>
    <p:sldId id="337" r:id="rId12"/>
    <p:sldId id="336" r:id="rId13"/>
    <p:sldId id="301" r:id="rId14"/>
    <p:sldId id="257" r:id="rId15"/>
    <p:sldId id="258" r:id="rId16"/>
    <p:sldId id="259" r:id="rId17"/>
    <p:sldId id="260" r:id="rId18"/>
    <p:sldId id="261" r:id="rId19"/>
    <p:sldId id="30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86"/>
  </p:normalViewPr>
  <p:slideViewPr>
    <p:cSldViewPr snapToGrid="0" snapToObjects="1">
      <p:cViewPr varScale="1">
        <p:scale>
          <a:sx n="91" d="100"/>
          <a:sy n="91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E9EB9-08F2-1848-A753-6BEA78302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Enlivening Brands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850ADE-CCED-7946-93E3-0A35D0C6BA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113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87151" y="1219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BRAND MADONNA</a:t>
            </a:r>
            <a:br>
              <a:rPr lang="en-US" dirty="0"/>
            </a:br>
            <a:endParaRPr lang="en-US" dirty="0">
              <a:latin typeface="Monotype Corsiva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90918" y="5791200"/>
            <a:ext cx="7796980" cy="1752600"/>
          </a:xfrm>
        </p:spPr>
        <p:txBody>
          <a:bodyPr/>
          <a:lstStyle/>
          <a:p>
            <a:r>
              <a:rPr lang="en-US" sz="4400" dirty="0">
                <a:latin typeface="Monotype Corsiva" charset="0"/>
              </a:rPr>
              <a:t>Leveraging the authenticity paradox</a:t>
            </a:r>
          </a:p>
        </p:txBody>
      </p:sp>
      <p:pic>
        <p:nvPicPr>
          <p:cNvPr id="5" name="Picture 4" descr="D:\MY DOCUMENTS\My Pictures\MADONNA\0303_madonna_old_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317" y="1219200"/>
            <a:ext cx="3646488" cy="457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11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80D46-3358-EB44-897F-D9903C8C9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0BE81E-D9FA-724C-BBC1-D77ADD7E4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0" y="177800"/>
            <a:ext cx="40259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35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AF368-20D8-7842-AC1C-569C98CB9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Authenticity Paradox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C5E9E-CFB0-2D43-9A3F-F86FB7E1D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Market for cultural authenticity</a:t>
            </a:r>
          </a:p>
          <a:p>
            <a:pPr lvl="1"/>
            <a:r>
              <a:rPr lang="en-GB" dirty="0"/>
              <a:t>Tourism</a:t>
            </a:r>
          </a:p>
          <a:p>
            <a:pPr lvl="1"/>
            <a:r>
              <a:rPr lang="en-GB" dirty="0"/>
              <a:t>History</a:t>
            </a:r>
          </a:p>
          <a:p>
            <a:pPr lvl="1"/>
            <a:r>
              <a:rPr lang="en-GB" dirty="0"/>
              <a:t>Food</a:t>
            </a:r>
          </a:p>
          <a:p>
            <a:pPr lvl="1"/>
            <a:r>
              <a:rPr lang="en-GB" dirty="0"/>
              <a:t>Collections</a:t>
            </a:r>
          </a:p>
          <a:p>
            <a:pPr lvl="1"/>
            <a:r>
              <a:rPr lang="en-GB" dirty="0"/>
              <a:t>Media (Reality TV)</a:t>
            </a:r>
          </a:p>
          <a:p>
            <a:r>
              <a:rPr lang="en-GB" dirty="0"/>
              <a:t>“A culture of the factitious”</a:t>
            </a:r>
          </a:p>
          <a:p>
            <a:pPr lvl="1"/>
            <a:r>
              <a:rPr lang="en-GB" dirty="0" err="1"/>
              <a:t>Baudrillard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194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DE79AD-326F-3F4F-B6AF-CD91910AE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for Discussion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2700D2-C886-0745-93CF-95477F4C9D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014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A18AB-6DE1-9642-A460-3C05E08C2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4AA04-143E-0447-94E2-FE77BBD0E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How </a:t>
            </a: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different</a:t>
            </a:r>
            <a:r>
              <a:rPr lang="fi-FI" dirty="0"/>
              <a:t> </a:t>
            </a:r>
            <a:r>
              <a:rPr lang="fi-FI" dirty="0" err="1"/>
              <a:t>branding</a:t>
            </a:r>
            <a:r>
              <a:rPr lang="fi-FI" dirty="0"/>
              <a:t> </a:t>
            </a:r>
            <a:r>
              <a:rPr lang="fi-FI" dirty="0" err="1"/>
              <a:t>approaches</a:t>
            </a:r>
            <a:r>
              <a:rPr lang="fi-FI" dirty="0"/>
              <a:t> </a:t>
            </a:r>
            <a:r>
              <a:rPr lang="fi-FI" dirty="0" err="1"/>
              <a:t>understand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relationship</a:t>
            </a:r>
            <a:r>
              <a:rPr lang="fi-FI" dirty="0"/>
              <a:t> </a:t>
            </a:r>
            <a:r>
              <a:rPr lang="fi-FI" dirty="0" err="1"/>
              <a:t>between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company</a:t>
            </a:r>
            <a:r>
              <a:rPr lang="fi-FI" dirty="0"/>
              <a:t>,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product</a:t>
            </a:r>
            <a:r>
              <a:rPr lang="fi-FI" dirty="0"/>
              <a:t>,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brand</a:t>
            </a:r>
            <a:r>
              <a:rPr lang="fi-FI" dirty="0"/>
              <a:t>, and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consumer</a:t>
            </a:r>
            <a:r>
              <a:rPr lang="fi-FI" dirty="0"/>
              <a:t>?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283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3B0DE-336A-9B48-A691-82D467E9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84933-3275-3F4A-A092-7953D9976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How </a:t>
            </a: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different</a:t>
            </a:r>
            <a:r>
              <a:rPr lang="fi-FI" dirty="0"/>
              <a:t> </a:t>
            </a:r>
            <a:r>
              <a:rPr lang="fi-FI" dirty="0" err="1"/>
              <a:t>branding</a:t>
            </a:r>
            <a:r>
              <a:rPr lang="fi-FI" dirty="0"/>
              <a:t> </a:t>
            </a:r>
            <a:r>
              <a:rPr lang="fi-FI" dirty="0" err="1"/>
              <a:t>approaches</a:t>
            </a:r>
            <a:r>
              <a:rPr lang="fi-FI" dirty="0"/>
              <a:t> (USP </a:t>
            </a:r>
            <a:r>
              <a:rPr lang="fi-FI" dirty="0" err="1"/>
              <a:t>branding</a:t>
            </a:r>
            <a:r>
              <a:rPr lang="fi-FI" dirty="0"/>
              <a:t>, </a:t>
            </a:r>
            <a:r>
              <a:rPr lang="fi-FI" dirty="0" err="1"/>
              <a:t>Emotional</a:t>
            </a:r>
            <a:r>
              <a:rPr lang="fi-FI" dirty="0"/>
              <a:t> </a:t>
            </a:r>
            <a:r>
              <a:rPr lang="fi-FI" dirty="0" err="1"/>
              <a:t>branding</a:t>
            </a:r>
            <a:r>
              <a:rPr lang="fi-FI" dirty="0"/>
              <a:t>, </a:t>
            </a:r>
            <a:r>
              <a:rPr lang="fi-FI" dirty="0" err="1"/>
              <a:t>cultural</a:t>
            </a:r>
            <a:r>
              <a:rPr lang="fi-FI" dirty="0"/>
              <a:t> </a:t>
            </a:r>
            <a:r>
              <a:rPr lang="fi-FI" dirty="0" err="1"/>
              <a:t>branding</a:t>
            </a:r>
            <a:r>
              <a:rPr lang="fi-FI" dirty="0"/>
              <a:t>) </a:t>
            </a:r>
            <a:r>
              <a:rPr lang="fi-FI" dirty="0" err="1"/>
              <a:t>influence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role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brand</a:t>
            </a:r>
            <a:r>
              <a:rPr lang="fi-FI" dirty="0"/>
              <a:t> </a:t>
            </a:r>
            <a:r>
              <a:rPr lang="fi-FI" dirty="0" err="1"/>
              <a:t>manager</a:t>
            </a:r>
            <a:r>
              <a:rPr lang="fi-FI" dirty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362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7E496-7E67-CC46-96B3-644990EF0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886B9-36D7-C54E-B6F5-4B9C1535D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Which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branding</a:t>
            </a:r>
            <a:r>
              <a:rPr lang="fi-FI" dirty="0"/>
              <a:t> </a:t>
            </a:r>
            <a:r>
              <a:rPr lang="fi-FI" dirty="0" err="1"/>
              <a:t>approaches</a:t>
            </a:r>
            <a:r>
              <a:rPr lang="fi-FI" dirty="0"/>
              <a:t> </a:t>
            </a: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think</a:t>
            </a:r>
            <a:r>
              <a:rPr lang="fi-FI" dirty="0"/>
              <a:t> </a:t>
            </a:r>
            <a:r>
              <a:rPr lang="fi-FI" dirty="0" err="1"/>
              <a:t>work</a:t>
            </a:r>
            <a:r>
              <a:rPr lang="fi-FI" dirty="0"/>
              <a:t> </a:t>
            </a:r>
            <a:r>
              <a:rPr lang="fi-FI" dirty="0" err="1"/>
              <a:t>best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contemporary</a:t>
            </a:r>
            <a:r>
              <a:rPr lang="fi-FI" dirty="0"/>
              <a:t> </a:t>
            </a:r>
            <a:r>
              <a:rPr lang="fi-FI" dirty="0" err="1"/>
              <a:t>environment</a:t>
            </a:r>
            <a:r>
              <a:rPr lang="fi-FI" dirty="0"/>
              <a:t>? </a:t>
            </a:r>
            <a:r>
              <a:rPr lang="fi-FI" dirty="0" err="1"/>
              <a:t>Explain</a:t>
            </a:r>
            <a:r>
              <a:rPr lang="fi-FI" dirty="0"/>
              <a:t>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choice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a </a:t>
            </a:r>
            <a:r>
              <a:rPr lang="fi-FI" dirty="0" err="1"/>
              <a:t>current</a:t>
            </a:r>
            <a:r>
              <a:rPr lang="fi-FI" dirty="0"/>
              <a:t> </a:t>
            </a:r>
            <a:r>
              <a:rPr lang="fi-FI" dirty="0" err="1"/>
              <a:t>example</a:t>
            </a:r>
            <a:r>
              <a:rPr lang="fi-FI" dirty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4341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E818E-18C1-8D47-BE75-5530CA389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5B960-DE80-524E-B3BB-4EA00E865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kinds</a:t>
            </a:r>
            <a:r>
              <a:rPr lang="fi-FI" dirty="0"/>
              <a:t> of </a:t>
            </a:r>
            <a:r>
              <a:rPr lang="fi-FI" dirty="0" err="1"/>
              <a:t>brands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categories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more</a:t>
            </a:r>
            <a:r>
              <a:rPr lang="fi-FI" dirty="0"/>
              <a:t> </a:t>
            </a:r>
            <a:r>
              <a:rPr lang="fi-FI" dirty="0" err="1"/>
              <a:t>sensitive</a:t>
            </a:r>
            <a:r>
              <a:rPr lang="fi-FI" dirty="0"/>
              <a:t> to </a:t>
            </a:r>
            <a:r>
              <a:rPr lang="fi-FI" dirty="0" err="1"/>
              <a:t>branding</a:t>
            </a:r>
            <a:r>
              <a:rPr lang="fi-FI" dirty="0"/>
              <a:t> </a:t>
            </a:r>
            <a:r>
              <a:rPr lang="fi-FI" dirty="0" err="1"/>
              <a:t>approaches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than</a:t>
            </a:r>
            <a:r>
              <a:rPr lang="fi-FI" dirty="0"/>
              <a:t> 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explained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above</a:t>
            </a:r>
            <a:r>
              <a:rPr lang="fi-FI" dirty="0"/>
              <a:t> </a:t>
            </a:r>
            <a:r>
              <a:rPr lang="fi-FI" dirty="0" err="1"/>
              <a:t>answer</a:t>
            </a:r>
            <a:r>
              <a:rPr lang="fi-FI" dirty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8461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3B231-1C4C-974F-B442-D63E076B2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02E82-5AC2-E248-A54D-C7E80C830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Pick</a:t>
            </a:r>
            <a:r>
              <a:rPr lang="fi-FI" dirty="0"/>
              <a:t> a </a:t>
            </a:r>
            <a:r>
              <a:rPr lang="fi-FI" dirty="0" err="1"/>
              <a:t>recent</a:t>
            </a:r>
            <a:r>
              <a:rPr lang="fi-FI" dirty="0"/>
              <a:t> case </a:t>
            </a:r>
            <a:r>
              <a:rPr lang="fi-FI" dirty="0" err="1"/>
              <a:t>where</a:t>
            </a:r>
            <a:r>
              <a:rPr lang="fi-FI" dirty="0"/>
              <a:t> a </a:t>
            </a:r>
            <a:r>
              <a:rPr lang="fi-FI" dirty="0" err="1"/>
              <a:t>brand's</a:t>
            </a:r>
            <a:r>
              <a:rPr lang="fi-FI" dirty="0"/>
              <a:t> </a:t>
            </a:r>
            <a:r>
              <a:rPr lang="fi-FI" dirty="0" err="1"/>
              <a:t>strategy</a:t>
            </a:r>
            <a:r>
              <a:rPr lang="fi-FI" dirty="0"/>
              <a:t>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successful</a:t>
            </a:r>
            <a:r>
              <a:rPr lang="fi-FI" dirty="0"/>
              <a:t>? </a:t>
            </a:r>
            <a:r>
              <a:rPr lang="fi-FI" dirty="0" err="1"/>
              <a:t>Try</a:t>
            </a:r>
            <a:r>
              <a:rPr lang="fi-FI" dirty="0"/>
              <a:t> and </a:t>
            </a:r>
            <a:r>
              <a:rPr lang="fi-FI" dirty="0" err="1"/>
              <a:t>identify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reasons</a:t>
            </a:r>
            <a:r>
              <a:rPr lang="fi-FI" dirty="0"/>
              <a:t> for </a:t>
            </a:r>
            <a:r>
              <a:rPr lang="fi-FI" dirty="0" err="1"/>
              <a:t>its</a:t>
            </a:r>
            <a:r>
              <a:rPr lang="fi-FI" dirty="0"/>
              <a:t> </a:t>
            </a:r>
            <a:r>
              <a:rPr lang="fi-FI" dirty="0" err="1"/>
              <a:t>failure</a:t>
            </a:r>
            <a:r>
              <a:rPr lang="fi-FI" dirty="0"/>
              <a:t> and </a:t>
            </a:r>
            <a:r>
              <a:rPr lang="fi-FI" dirty="0" err="1"/>
              <a:t>what</a:t>
            </a:r>
            <a:r>
              <a:rPr lang="fi-FI" dirty="0"/>
              <a:t> it </a:t>
            </a:r>
            <a:r>
              <a:rPr lang="fi-FI" dirty="0" err="1"/>
              <a:t>might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done</a:t>
            </a:r>
            <a:r>
              <a:rPr lang="fi-FI" dirty="0"/>
              <a:t> </a:t>
            </a:r>
            <a:r>
              <a:rPr lang="fi-FI" dirty="0" err="1"/>
              <a:t>differently</a:t>
            </a:r>
            <a:r>
              <a:rPr lang="fi-FI" dirty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8493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BEEDD9-26E6-1846-A1FA-0C6298E00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435" y="1405721"/>
            <a:ext cx="3040039" cy="4053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06C0BD-85C8-BE42-B18C-7D779BE98E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99" r="16899"/>
          <a:stretch/>
        </p:blipFill>
        <p:spPr>
          <a:xfrm>
            <a:off x="4973474" y="1405720"/>
            <a:ext cx="2683369" cy="4053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03BFE9-37FE-3040-B059-3B87AB531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842" y="1405720"/>
            <a:ext cx="2666700" cy="405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92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B91239-465F-9449-BFF1-6E4D6D76A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of Branding in the 21</a:t>
            </a:r>
            <a:r>
              <a:rPr lang="en-GB" baseline="30000" dirty="0"/>
              <a:t>st</a:t>
            </a:r>
            <a:r>
              <a:rPr lang="en-GB" dirty="0"/>
              <a:t> Century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1E377F-1F60-2E41-9E87-B64B77403A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048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ice-hotel-room-interior-design-bed-chair-photography-2560x1600-wallpaper17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53045"/>
            <a:ext cx="9139562" cy="56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25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ice-hotel-r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9144000" cy="686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18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nice-hotel-room-atiketta-sangasa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2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11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8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40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01 at 11.45.2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263" y="1194470"/>
            <a:ext cx="4143574" cy="566353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575178-AC73-E546-A71D-CD8D504C5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016" y="208474"/>
            <a:ext cx="8911687" cy="1280890"/>
          </a:xfrm>
        </p:spPr>
        <p:txBody>
          <a:bodyPr/>
          <a:lstStyle/>
          <a:p>
            <a:r>
              <a:rPr lang="en-GB" dirty="0"/>
              <a:t>Moving Beyond Gatekeeping</a:t>
            </a:r>
          </a:p>
        </p:txBody>
      </p:sp>
    </p:spTree>
    <p:extLst>
      <p:ext uri="{BB962C8B-B14F-4D97-AF65-F5344CB8AC3E}">
        <p14:creationId xmlns:p14="http://schemas.microsoft.com/office/powerpoint/2010/main" val="2271298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3B411-EF22-524E-BC11-4B7BE31DB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Identifying Cultural Conversation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6BCBB-4EAE-B143-AD61-1EC8D44D0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“</a:t>
            </a:r>
            <a:r>
              <a:rPr lang="fi-FI" dirty="0" err="1"/>
              <a:t>Mothers</a:t>
            </a:r>
            <a:r>
              <a:rPr lang="fi-FI" dirty="0"/>
              <a:t> </a:t>
            </a:r>
            <a:r>
              <a:rPr lang="fi-FI" dirty="0" err="1"/>
              <a:t>were</a:t>
            </a:r>
            <a:r>
              <a:rPr lang="fi-FI" dirty="0"/>
              <a:t> </a:t>
            </a:r>
            <a:r>
              <a:rPr lang="fi-FI" dirty="0" err="1"/>
              <a:t>tired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sexualization</a:t>
            </a:r>
            <a:r>
              <a:rPr lang="fi-FI" dirty="0"/>
              <a:t> of </a:t>
            </a:r>
            <a:r>
              <a:rPr lang="fi-FI" dirty="0" err="1"/>
              <a:t>littlegirls</a:t>
            </a:r>
            <a:r>
              <a:rPr lang="fi-FI" dirty="0"/>
              <a:t>, </a:t>
            </a:r>
            <a:r>
              <a:rPr lang="fi-FI" dirty="0" err="1"/>
              <a:t>tired</a:t>
            </a:r>
            <a:r>
              <a:rPr lang="fi-FI" dirty="0"/>
              <a:t> of </a:t>
            </a:r>
            <a:r>
              <a:rPr lang="fi-FI" dirty="0" err="1"/>
              <a:t>making</a:t>
            </a:r>
            <a:r>
              <a:rPr lang="fi-FI" dirty="0"/>
              <a:t> </a:t>
            </a:r>
            <a:r>
              <a:rPr lang="fi-FI" dirty="0" err="1"/>
              <a:t>children</a:t>
            </a:r>
            <a:r>
              <a:rPr lang="fi-FI" dirty="0"/>
              <a:t> </a:t>
            </a:r>
            <a:r>
              <a:rPr lang="fi-FI" dirty="0" err="1"/>
              <a:t>grow</a:t>
            </a:r>
            <a:r>
              <a:rPr lang="fi-FI" dirty="0"/>
              <a:t> </a:t>
            </a:r>
            <a:r>
              <a:rPr lang="fi-FI" dirty="0" err="1"/>
              <a:t>up</a:t>
            </a:r>
            <a:r>
              <a:rPr lang="fi-FI" dirty="0"/>
              <a:t> </a:t>
            </a:r>
            <a:r>
              <a:rPr lang="fi-FI" dirty="0" err="1"/>
              <a:t>too</a:t>
            </a:r>
            <a:r>
              <a:rPr lang="fi-FI" dirty="0"/>
              <a:t> </a:t>
            </a:r>
            <a:r>
              <a:rPr lang="fi-FI" dirty="0" err="1"/>
              <a:t>fast</a:t>
            </a:r>
            <a:r>
              <a:rPr lang="fi-FI" dirty="0"/>
              <a:t>,”</a:t>
            </a:r>
          </a:p>
          <a:p>
            <a:pPr lvl="1"/>
            <a:r>
              <a:rPr lang="fi-FI" dirty="0" err="1"/>
              <a:t>Pleasant</a:t>
            </a:r>
            <a:r>
              <a:rPr lang="fi-FI" dirty="0"/>
              <a:t> </a:t>
            </a:r>
            <a:r>
              <a:rPr lang="fi-FI" dirty="0" err="1"/>
              <a:t>Rowland</a:t>
            </a:r>
            <a:endParaRPr lang="fi-FI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500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F2955C-3397-964A-9FA2-DA9B4EF2B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293" y="388583"/>
            <a:ext cx="8911687" cy="1280890"/>
          </a:xfrm>
        </p:spPr>
        <p:txBody>
          <a:bodyPr/>
          <a:lstStyle/>
          <a:p>
            <a:r>
              <a:rPr lang="en-GB" dirty="0"/>
              <a:t>Unbranded Branding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80583E-31A0-B74A-9619-F1D0E49EB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9927" y="1264555"/>
            <a:ext cx="2222738" cy="232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Screen shot 2013-09-11 at 12.31.45 PM.png">
            <a:extLst>
              <a:ext uri="{FF2B5EF4-FFF2-40B4-BE49-F238E27FC236}">
                <a16:creationId xmlns:a16="http://schemas.microsoft.com/office/drawing/2014/main" id="{83E9639C-5132-B947-BE65-64FD00CEC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818" y="1264556"/>
            <a:ext cx="4042698" cy="2323772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C35A572-5834-8C42-8628-CCD3F9D51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4328" y="4059381"/>
            <a:ext cx="3129808" cy="223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634F37C-B426-5240-BAF8-0DBC57ED6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9927" y="4059381"/>
            <a:ext cx="3825318" cy="223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2688EB2-BBCC-CA49-8645-80BC451A3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55350" y="1264555"/>
            <a:ext cx="3253280" cy="232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16429561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84</TotalTime>
  <Words>191</Words>
  <Application>Microsoft Macintosh PowerPoint</Application>
  <PresentationFormat>Widescreen</PresentationFormat>
  <Paragraphs>27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Century Gothic</vt:lpstr>
      <vt:lpstr>Monotype Corsiva</vt:lpstr>
      <vt:lpstr>Wingdings 3</vt:lpstr>
      <vt:lpstr>Wisp</vt:lpstr>
      <vt:lpstr>Enlivening Brands</vt:lpstr>
      <vt:lpstr>Challenges of Branding in the 21st Century</vt:lpstr>
      <vt:lpstr>PowerPoint Presentation</vt:lpstr>
      <vt:lpstr>PowerPoint Presentation</vt:lpstr>
      <vt:lpstr>PowerPoint Presentation</vt:lpstr>
      <vt:lpstr>PowerPoint Presentation</vt:lpstr>
      <vt:lpstr>Moving Beyond Gatekeeping</vt:lpstr>
      <vt:lpstr>Identifying Cultural Conversation</vt:lpstr>
      <vt:lpstr>Unbranded Branding</vt:lpstr>
      <vt:lpstr>BRAND MADONNA </vt:lpstr>
      <vt:lpstr>PowerPoint Presentation</vt:lpstr>
      <vt:lpstr>The Authenticity Paradox</vt:lpstr>
      <vt:lpstr>Questions for 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Enlivening Brands</dc:title>
  <dc:creator>Microsoft Office User</dc:creator>
  <cp:lastModifiedBy>Microsoft Office User</cp:lastModifiedBy>
  <cp:revision>12</cp:revision>
  <dcterms:created xsi:type="dcterms:W3CDTF">2019-05-15T05:59:30Z</dcterms:created>
  <dcterms:modified xsi:type="dcterms:W3CDTF">2019-05-15T07:24:25Z</dcterms:modified>
</cp:coreProperties>
</file>