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6"/>
  </p:notesMasterIdLst>
  <p:handoutMasterIdLst>
    <p:handoutMasterId r:id="rId7"/>
  </p:handoutMasterIdLst>
  <p:sldIdLst>
    <p:sldId id="384" r:id="rId4"/>
    <p:sldId id="314" r:id="rId5"/>
  </p:sldIdLst>
  <p:sldSz cx="9144000" cy="6858000" type="screen4x3"/>
  <p:notesSz cx="6858000" cy="9144000"/>
  <p:defaultTextStyle>
    <a:defPPr>
      <a:defRPr lang="fi-FI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000"/>
    <a:srgbClr val="210043"/>
    <a:srgbClr val="009B3A"/>
    <a:srgbClr val="ED2939"/>
    <a:srgbClr val="0065BD"/>
    <a:srgbClr val="898989"/>
    <a:srgbClr val="928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715"/>
  </p:normalViewPr>
  <p:slideViewPr>
    <p:cSldViewPr>
      <p:cViewPr varScale="1">
        <p:scale>
          <a:sx n="97" d="100"/>
          <a:sy n="97" d="100"/>
        </p:scale>
        <p:origin x="5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ED9602-9ED0-154D-92D4-4AF76DE93C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90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67644F-B636-DD41-A3FD-E2424151955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5619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06400" y="1712914"/>
            <a:ext cx="8324850" cy="391953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2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Click to edit Master title style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2" y="3141665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fi-FI" noProof="0"/>
              <a:t>Click to edit Master subtitle style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860675" y="5959476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fld id="{E3AC4BD4-D4F4-3242-98BB-25C48A4A0524}" type="datetime1">
              <a:rPr lang="en-US"/>
              <a:pPr/>
              <a:t>5/13/19</a:t>
            </a:fld>
            <a:endParaRPr lang="en-US"/>
          </a:p>
        </p:txBody>
      </p:sp>
      <p:pic>
        <p:nvPicPr>
          <p:cNvPr id="3092" name="Picture 20" descr="Aalto_EN_Chem-Tech_21_RGB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7" y="0"/>
            <a:ext cx="1789113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C1113C-FB61-AE43-8117-384C34E435DC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9AEF5-61E7-FD4F-934C-AFF92AF007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40" y="488952"/>
            <a:ext cx="1995487" cy="52292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2"/>
            <a:ext cx="5837238" cy="52292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965F22-70D2-F04B-9110-F6B2360E7BDB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235CA-E6F1-A94E-A321-BD84599EB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34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502" y="1770063"/>
            <a:ext cx="7769225" cy="133191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502" y="3141665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ED2939"/>
                </a:solidFill>
                <a:latin typeface="Georgia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2860675" y="5959476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fld id="{C7D3E45E-D723-6249-8A30-6B30739DA3EA}" type="datetime1">
              <a:rPr lang="en-US"/>
              <a:pPr/>
              <a:t>5/13/19</a:t>
            </a:fld>
            <a:endParaRPr lang="en-US"/>
          </a:p>
        </p:txBody>
      </p:sp>
      <p:pic>
        <p:nvPicPr>
          <p:cNvPr id="5136" name="Picture 16" descr="Aalto_EN_Chem-Tech_21_RGB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7" y="0"/>
            <a:ext cx="1789113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147FDE-D7C8-E447-A5DE-2F803927A26F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156EE-1FEC-314A-8340-F9B533832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CC5CC-1AFC-4D46-BAE1-6F8EA4A4EBDD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D7C0B-22DE-BF4D-B88C-6437CA615C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7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2" y="1582739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9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7E3C8F-7299-D542-8CBE-693ADCA366F9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801DC-0C08-8A4F-B2C2-C11463B153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20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EC2728-FFB5-7A48-AF1F-9B3576DB0617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29D38-BCF5-5549-B8B7-2E9642D461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9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38F5FC-4EA9-5544-B63E-0E5F1B3E5F5A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8A393-3035-204C-A09D-D947659891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89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1655F5-8EDC-2F47-911E-FCB60A0F93A1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7A6C5-CE04-194B-9E1B-F58CF6087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35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81BE1D-3791-8C46-8033-FEB0ECA3ED58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EB9A7-155C-1A4E-8738-82DEF4EBFA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2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5829B-9D57-A44B-8721-CA617F349B73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E0AAD-3281-0E4D-8516-656558BC6B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74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4DC9A5-4090-3347-83F2-5CC78E48C86F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58A29-066A-A245-BF31-5EA05A040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83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2A169D-70E0-7E48-BB5E-F7E2C3320496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F4E16-FF23-0841-BF99-3D6D60A52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47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40" y="488952"/>
            <a:ext cx="1995487" cy="52292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2"/>
            <a:ext cx="5837238" cy="52292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39C609-529D-2540-AFC7-BC66F3745AF6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1D1CA-AD9A-C24A-9CEC-DCBFC2BF15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08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 descr="Aalto_EN_Chem-Tech_13_RGB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06400" y="406400"/>
            <a:ext cx="8324850" cy="5470525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502" y="546101"/>
            <a:ext cx="7769225" cy="220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502" y="2852739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43E1EB8-801B-2943-AE75-DD0DD85AB364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D7BF2C-B271-4646-B248-F94975A02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2EEF7A-F046-AA45-A082-0BECFF4D2EFB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30A83-49FE-6949-BACB-69EE99EA4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7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FEB97-E5E5-A54B-BB7B-125A45007160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BBC36-E4AC-2A47-9715-D72997B237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72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2" y="1582739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9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CADA2-0F23-AA48-BE16-1DB7FBAB83DA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DD9A4-D069-7441-892B-CDD8E3E821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51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0047A-E1AC-DD45-B2A1-81BE82D3FB8B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D6D20-07AE-0440-A365-E57501826D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74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D6256B-D226-D048-83E4-BD7642D38C43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4A5FA-7854-4A4C-BA9D-1F017F01DC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0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4A51-AAEF-014F-BA46-315E90E38257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9FA08-072F-BC40-AD5A-C4173D7B00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8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231EA3-F41B-D441-BFAB-B92441CEB912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C6056-BAC6-3548-8B17-1BBD63E176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85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9661D-8979-F34B-8BB4-8C932B85FE6E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CC654-0BE4-F84A-90A2-0638D0C6B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1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B64D5-F88A-F942-9204-2AE7141BF972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7D0E5-631C-4D48-83D4-17B670EC8D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76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F23F5-6DEC-0A4E-806A-1EFD727178B9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8BFEA-5B1E-564F-946F-8704E356D7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52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40" y="488952"/>
            <a:ext cx="1995487" cy="52292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2"/>
            <a:ext cx="5837238" cy="52292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BF79E-70AA-E84A-8D9F-2C8FAB0D4DE6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19032-DDD1-8246-A9B3-1AD508AF7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2" y="1582739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9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80A924-B18C-4049-95C8-D0637D19955E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056EE-3967-394B-9148-4137F8EF4E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8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E69109-5546-9242-98CD-7AFF040BAF4D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7FA59-4879-3C46-A2F3-324CCC050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9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18346-C87E-1A41-84E9-D4DFA6A64173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11E77-DD27-734C-AB9A-48C4A28CA9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8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14EAD-4C95-D44D-85C3-41AA1E187859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A0BF-E338-F540-BFF9-FB83E5625D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5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25E28-EBA4-1A4D-B0FD-AFB6D5F39933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998A8-4C33-1348-AC65-96824ECDD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6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44E91-46A8-EE4A-A389-E8A802B40D6B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FC12B-54C0-8542-9B7B-8EB5FD62B9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6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Aalto_EN_Chem-Tech_13_RGB_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2" y="488951"/>
            <a:ext cx="7985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2" y="1582739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4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75D5989F-C555-8E4F-B2E3-1945A624DDC0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9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6"/>
            <a:ext cx="154463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420B9762-FCBE-6146-8CE0-588B92E698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2" y="5811839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7" descr="Aalto_EN_Chem-Tech_13_RGB_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2" y="488951"/>
            <a:ext cx="7985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2" y="1582739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4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9517B1C0-FEE2-5946-A436-97A7348B74EF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9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6"/>
            <a:ext cx="154463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50326F4B-2767-2D4B-9AEF-60EB77003B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71502" y="5811839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Aalto_EN_Chem-Tech_13_RGB_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2" y="488951"/>
            <a:ext cx="7985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2" y="1582739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4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E5BFF92E-2D75-B642-B97F-2BC9AA7FCA91}" type="datetime1">
              <a:rPr lang="en-US"/>
              <a:pPr/>
              <a:t>5/13/19</a:t>
            </a:fld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9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6"/>
            <a:ext cx="154463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DE6A4C4A-2ECF-A941-9394-FC0C1C04C7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71502" y="5811839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iikka.i.makikoskela@aalto.fi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lisa.dametto@aalto.f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3D4DB515-0B80-914F-BB4E-87C015F6E1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476672"/>
            <a:ext cx="4392488" cy="439248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1F650C5E-3AFE-5844-B699-02B1D045EDE5}"/>
              </a:ext>
            </a:extLst>
          </p:cNvPr>
          <p:cNvSpPr txBox="1"/>
          <p:nvPr/>
        </p:nvSpPr>
        <p:spPr>
          <a:xfrm>
            <a:off x="539552" y="5085184"/>
            <a:ext cx="3086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dirty="0">
                <a:hlinkClick r:id="rId3"/>
              </a:rPr>
              <a:t>riikka.i.makikoskela@aalto.fi</a:t>
            </a:r>
            <a:endParaRPr lang="fi-FI" dirty="0"/>
          </a:p>
          <a:p>
            <a:pPr algn="l"/>
            <a:r>
              <a:rPr lang="fi-FI" dirty="0">
                <a:hlinkClick r:id="rId4"/>
              </a:rPr>
              <a:t>elisa.dametto@aalto.fi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035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E90FA0-724A-874E-84D7-47B330DF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Course </a:t>
            </a:r>
            <a:r>
              <a:rPr lang="fi-FI" dirty="0" err="1"/>
              <a:t>diary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534B4B-79A7-4043-A39C-75E3E9A1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2" y="1196752"/>
            <a:ext cx="7985125" cy="4536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7.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r>
              <a:rPr lang="en-US" b="1" dirty="0"/>
              <a:t>A</a:t>
            </a:r>
            <a:r>
              <a:rPr lang="en-US" dirty="0"/>
              <a:t> Check the texts/pictures you produced for the 1 assignment: B Art. After </a:t>
            </a:r>
            <a:r>
              <a:rPr lang="en-US" dirty="0" err="1"/>
              <a:t>Saija</a:t>
            </a:r>
            <a:r>
              <a:rPr lang="en-US" dirty="0"/>
              <a:t> </a:t>
            </a:r>
            <a:r>
              <a:rPr lang="en-US" dirty="0" err="1"/>
              <a:t>Kassinen’s</a:t>
            </a:r>
            <a:r>
              <a:rPr lang="en-US" dirty="0"/>
              <a:t> (25</a:t>
            </a:r>
            <a:r>
              <a:rPr lang="en-US" baseline="30000" dirty="0"/>
              <a:t>th</a:t>
            </a:r>
            <a:r>
              <a:rPr lang="en-US" dirty="0"/>
              <a:t> of April) and Raisa Foster’s (today) lectures, think again, reflect on your texts/pictures from your discipline and develop them on. What are art’s possibilities for ecological and social issues?</a:t>
            </a:r>
            <a:endParaRPr lang="fi-FI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B</a:t>
            </a:r>
            <a:r>
              <a:rPr lang="en-US" dirty="0"/>
              <a:t> Describe and illustrate the process of your workshop making. </a:t>
            </a:r>
            <a:endParaRPr lang="fi-FI" dirty="0"/>
          </a:p>
          <a:p>
            <a:pPr marL="0" indent="0">
              <a:buNone/>
            </a:pPr>
            <a:r>
              <a:rPr lang="en-US" dirty="0"/>
              <a:t> </a:t>
            </a:r>
            <a:endParaRPr lang="fi-FI" dirty="0"/>
          </a:p>
          <a:p>
            <a:pPr marL="0" indent="0">
              <a:buNone/>
            </a:pPr>
            <a:r>
              <a:rPr lang="en-US" dirty="0"/>
              <a:t>Please, prepare to present your thinking and making next Monday. Additionally, the course diaries have to be handed in on Monday, 20</a:t>
            </a:r>
            <a:r>
              <a:rPr lang="en-US" baseline="30000" dirty="0"/>
              <a:t>th</a:t>
            </a:r>
            <a:r>
              <a:rPr lang="en-US" dirty="0"/>
              <a:t> of May!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0548053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Chem_Tech">
  <a:themeElements>
    <a:clrScheme name="aalto_Chem_Tech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Chem_Tech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aalto_Chem_Tech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_title">
  <a:themeElements>
    <a:clrScheme name="white_titl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white_tit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white_titl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ubtitle">
  <a:themeElements>
    <a:clrScheme name="subtitl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subtit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ubtitl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aalto_Chem_Tech.pot</Template>
  <TotalTime>22226</TotalTime>
  <Words>91</Words>
  <Application>Microsoft Macintosh PowerPoint</Application>
  <PresentationFormat>Näytössä katseltava diaesitys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Georgia</vt:lpstr>
      <vt:lpstr>aalto_Chem_Tech</vt:lpstr>
      <vt:lpstr>white_title</vt:lpstr>
      <vt:lpstr>subtitle</vt:lpstr>
      <vt:lpstr>PowerPoint-esitys</vt:lpstr>
      <vt:lpstr>Course diary</vt:lpstr>
    </vt:vector>
  </TitlesOfParts>
  <Company>jj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JJ</dc:creator>
  <cp:lastModifiedBy>Microsoft Office -käyttäjä</cp:lastModifiedBy>
  <cp:revision>237</cp:revision>
  <cp:lastPrinted>2019-05-06T13:31:57Z</cp:lastPrinted>
  <dcterms:created xsi:type="dcterms:W3CDTF">2011-01-05T10:14:13Z</dcterms:created>
  <dcterms:modified xsi:type="dcterms:W3CDTF">2019-05-13T16:40:42Z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001</vt:lpwstr>
  </property>
</Properties>
</file>