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31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0" y="52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31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7, 2019 @ A&amp;S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D43C-8D0B-411B-90F8-447CABF7333F}"/>
              </a:ext>
            </a:extLst>
          </p:cNvPr>
          <p:cNvSpPr/>
          <p:nvPr userDrawn="1"/>
        </p:nvSpPr>
        <p:spPr>
          <a:xfrm>
            <a:off x="10740788" y="0"/>
            <a:ext cx="1451212" cy="51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[Team Blue]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7, 2019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BLUE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Below are summarized our findings related to key tax issues as well as recommended actions for mitigating the related risks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Local taxation and compliance: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76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Segoe UI Light</vt:lpstr>
      <vt:lpstr>Wingdings 3</vt:lpstr>
      <vt:lpstr>1_Office Theme</vt:lpstr>
      <vt:lpstr>TEAM BLUE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2019-05-07T05:22:11Z</dcterms:modified>
</cp:coreProperties>
</file>