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Yellow]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1122363"/>
            <a:ext cx="11064240" cy="2387600"/>
          </a:xfrm>
        </p:spPr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YELLOW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YELLOW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2019-05-07T05:26:31Z</dcterms:modified>
</cp:coreProperties>
</file>