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0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91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2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0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99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98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1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44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56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09893-0923-4CD6-94FF-896BD88A4DC7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6E50-0A1B-4C1C-B147-985E857B96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31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849091"/>
            <a:ext cx="685800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-5" y="5943599"/>
            <a:ext cx="685800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10" y="7439890"/>
            <a:ext cx="685800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01982" y="1939630"/>
            <a:ext cx="2854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7200" dirty="0">
                <a:solidFill>
                  <a:schemeClr val="bg1">
                    <a:lumMod val="75000"/>
                  </a:schemeClr>
                </a:solidFill>
              </a:rPr>
              <a:t>Picture</a:t>
            </a:r>
            <a:endParaRPr lang="fi-F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6691" y="5029204"/>
            <a:ext cx="5084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dirty="0" err="1">
                <a:solidFill>
                  <a:schemeClr val="bg1">
                    <a:lumMod val="75000"/>
                  </a:schemeClr>
                </a:solidFill>
              </a:rPr>
              <a:t>Caption</a:t>
            </a:r>
            <a:endParaRPr lang="fi-FI" sz="105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6691" y="7952518"/>
            <a:ext cx="5084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>
                <a:solidFill>
                  <a:schemeClr val="bg1">
                    <a:lumMod val="75000"/>
                  </a:schemeClr>
                </a:solidFill>
              </a:rPr>
              <a:t>Description</a:t>
            </a:r>
            <a:endParaRPr lang="fi-FI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64228" y="6098189"/>
            <a:ext cx="4329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7200" dirty="0" err="1">
                <a:solidFill>
                  <a:schemeClr val="bg1">
                    <a:lumMod val="75000"/>
                  </a:schemeClr>
                </a:solidFill>
              </a:rPr>
              <a:t>Headline</a:t>
            </a:r>
            <a:endParaRPr lang="fi-FI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3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Håkan Mitts</dc:creator>
  <cp:lastModifiedBy>Kukko Kirsi</cp:lastModifiedBy>
  <cp:revision>3</cp:revision>
  <dcterms:created xsi:type="dcterms:W3CDTF">2017-10-16T08:07:19Z</dcterms:created>
  <dcterms:modified xsi:type="dcterms:W3CDTF">2019-06-13T07:45:08Z</dcterms:modified>
</cp:coreProperties>
</file>